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tags/tag1.xml" ContentType="application/vnd.openxmlformats-officedocument.presentationml.tags+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tags/tag2.xml" ContentType="application/vnd.openxmlformats-officedocument.presentationml.tags+xml"/>
  <Override PartName="/ppt/notesSlides/notesSlide4.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tags/tag4.xml" ContentType="application/vnd.openxmlformats-officedocument.presentationml.tags+xml"/>
  <Override PartName="/ppt/notesSlides/notesSlide7.xml" ContentType="application/vnd.openxmlformats-officedocument.presentationml.notesSlide+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65" r:id="rId5"/>
  </p:sldMasterIdLst>
  <p:notesMasterIdLst>
    <p:notesMasterId r:id="rId66"/>
  </p:notesMasterIdLst>
  <p:handoutMasterIdLst>
    <p:handoutMasterId r:id="rId67"/>
  </p:handoutMasterIdLst>
  <p:sldIdLst>
    <p:sldId id="6229" r:id="rId6"/>
    <p:sldId id="6228" r:id="rId7"/>
    <p:sldId id="6233" r:id="rId8"/>
    <p:sldId id="393" r:id="rId9"/>
    <p:sldId id="2269" r:id="rId10"/>
    <p:sldId id="470" r:id="rId11"/>
    <p:sldId id="6232" r:id="rId12"/>
    <p:sldId id="2271" r:id="rId13"/>
    <p:sldId id="2311" r:id="rId14"/>
    <p:sldId id="6234" r:id="rId15"/>
    <p:sldId id="6235" r:id="rId16"/>
    <p:sldId id="6242" r:id="rId17"/>
    <p:sldId id="2272" r:id="rId18"/>
    <p:sldId id="6241" r:id="rId19"/>
    <p:sldId id="6237" r:id="rId20"/>
    <p:sldId id="6239" r:id="rId21"/>
    <p:sldId id="6243" r:id="rId22"/>
    <p:sldId id="6244" r:id="rId23"/>
    <p:sldId id="450" r:id="rId24"/>
    <p:sldId id="452" r:id="rId25"/>
    <p:sldId id="6238" r:id="rId26"/>
    <p:sldId id="442" r:id="rId27"/>
    <p:sldId id="444" r:id="rId28"/>
    <p:sldId id="2201" r:id="rId29"/>
    <p:sldId id="2170" r:id="rId30"/>
    <p:sldId id="615" r:id="rId31"/>
    <p:sldId id="2149" r:id="rId32"/>
    <p:sldId id="2150" r:id="rId33"/>
    <p:sldId id="2238" r:id="rId34"/>
    <p:sldId id="2241" r:id="rId35"/>
    <p:sldId id="2239" r:id="rId36"/>
    <p:sldId id="2242" r:id="rId37"/>
    <p:sldId id="2243" r:id="rId38"/>
    <p:sldId id="2240" r:id="rId39"/>
    <p:sldId id="2244" r:id="rId40"/>
    <p:sldId id="2245" r:id="rId41"/>
    <p:sldId id="2262" r:id="rId42"/>
    <p:sldId id="2261" r:id="rId43"/>
    <p:sldId id="2260" r:id="rId44"/>
    <p:sldId id="2259" r:id="rId45"/>
    <p:sldId id="2258" r:id="rId46"/>
    <p:sldId id="2257" r:id="rId47"/>
    <p:sldId id="2394" r:id="rId48"/>
    <p:sldId id="2095" r:id="rId49"/>
    <p:sldId id="2151" r:id="rId50"/>
    <p:sldId id="2140" r:id="rId51"/>
    <p:sldId id="2147" r:id="rId52"/>
    <p:sldId id="2168" r:id="rId53"/>
    <p:sldId id="2178" r:id="rId54"/>
    <p:sldId id="2179" r:id="rId55"/>
    <p:sldId id="6231" r:id="rId56"/>
    <p:sldId id="2366" r:id="rId57"/>
    <p:sldId id="2392" r:id="rId58"/>
    <p:sldId id="2393" r:id="rId59"/>
    <p:sldId id="2256" r:id="rId60"/>
    <p:sldId id="2254" r:id="rId61"/>
    <p:sldId id="2248" r:id="rId62"/>
    <p:sldId id="261" r:id="rId63"/>
    <p:sldId id="2134" r:id="rId64"/>
    <p:sldId id="2196" r:id="rId65"/>
  </p:sldIdLst>
  <p:sldSz cx="12192000" cy="6858000"/>
  <p:notesSz cx="6735763" cy="9866313"/>
  <p:embeddedFontLst>
    <p:embeddedFont>
      <p:font typeface="Franklin Gothic Book" panose="020B0604020202020204" charset="0"/>
      <p:regular r:id="rId68"/>
      <p:italic r:id="rId69"/>
    </p:embeddedFont>
    <p:embeddedFont>
      <p:font typeface="Franklin Gothic Demi" panose="020B0604020202020204" charset="0"/>
      <p:regular r:id="rId70"/>
      <p:italic r:id="rId71"/>
    </p:embeddedFont>
    <p:embeddedFont>
      <p:font typeface="Lato" panose="020B0604020202020204" charset="0"/>
      <p:regular r:id="rId72"/>
      <p:bold r:id="rId73"/>
      <p:italic r:id="rId74"/>
      <p:boldItalic r:id="rId75"/>
    </p:embeddedFont>
  </p:embeddedFontLst>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AAA00"/>
    <a:srgbClr val="9900CC"/>
    <a:srgbClr val="E6AF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60F833-B2E9-6C52-A157-EFA0AC102272}" v="64" dt="2024-01-18T14:48:22.943"/>
    <p1510:client id="{23DC6AF8-8FC0-4C22-9D6F-70C5C67EDC10}" v="16" vWet="18" dt="2024-01-18T14:31:15.016"/>
    <p1510:client id="{6E933E4D-E6D5-4260-9C61-87CC07A9C8CC}" v="4061" dt="2024-01-18T14:31:29.215"/>
    <p1510:client id="{8062B925-E4D4-899E-D861-DEC51744C78C}" v="128" dt="2024-01-18T09:46:23.557"/>
    <p1510:client id="{837DB1A5-D508-45D4-BDE0-DDB2ADFF8A1D}" v="14" dt="2024-01-18T12:42:09.791"/>
    <p1510:client id="{C39ECFBA-EB15-415D-9A40-E218ED5C8DC6}" v="78" dt="2024-01-18T14:49:10.386"/>
    <p1510:client id="{CAEF52E6-E287-04C7-C2A4-06CF058DE6FD}" v="105" dt="2024-01-18T10:24:58.869"/>
    <p1510:client id="{E5432576-9EBF-446E-BC9B-0373B0A9E044}" v="88" dt="2024-01-18T11:39:26.216"/>
    <p1510:client id="{E65C5712-8E28-48F6-AB05-0450C7F86523}" v="867" dt="2024-01-18T10:44:15.9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font" Target="fonts/font1.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7.fntdata"/><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font" Target="fonts/font2.fntdata"/><Relationship Id="rId77"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5.fntdata"/><Relationship Id="rId80"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font" Target="fonts/font3.fntdata"/><Relationship Id="rId75"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font" Target="fonts/font6.fntdata"/><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font" Target="fonts/font4.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vejcarova Lenka TC" userId="S::svejcarova@asuch.cas.cz::5a4e203f-7e0a-4f70-a669-7342f96ab755" providerId="AD" clId="Web-{DA7B83C3-8220-54E5-FE65-68E759F4B88D}"/>
    <pc:docChg chg="modSld">
      <pc:chgData name="Svejcarova Lenka TC" userId="S::svejcarova@asuch.cas.cz::5a4e203f-7e0a-4f70-a669-7342f96ab755" providerId="AD" clId="Web-{DA7B83C3-8220-54E5-FE65-68E759F4B88D}" dt="2024-01-17T11:27:27.031" v="18" actId="14100"/>
      <pc:docMkLst>
        <pc:docMk/>
      </pc:docMkLst>
      <pc:sldChg chg="modSp">
        <pc:chgData name="Svejcarova Lenka TC" userId="S::svejcarova@asuch.cas.cz::5a4e203f-7e0a-4f70-a669-7342f96ab755" providerId="AD" clId="Web-{DA7B83C3-8220-54E5-FE65-68E759F4B88D}" dt="2024-01-17T11:27:27.031" v="18" actId="14100"/>
        <pc:sldMkLst>
          <pc:docMk/>
          <pc:sldMk cId="3885046406" sldId="2201"/>
        </pc:sldMkLst>
        <pc:spChg chg="mod">
          <ac:chgData name="Svejcarova Lenka TC" userId="S::svejcarova@asuch.cas.cz::5a4e203f-7e0a-4f70-a669-7342f96ab755" providerId="AD" clId="Web-{DA7B83C3-8220-54E5-FE65-68E759F4B88D}" dt="2024-01-17T11:27:27.031" v="18" actId="14100"/>
          <ac:spMkLst>
            <pc:docMk/>
            <pc:sldMk cId="3885046406" sldId="2201"/>
            <ac:spMk id="4" creationId="{65016A51-043A-42BD-A945-585EF786A295}"/>
          </ac:spMkLst>
        </pc:spChg>
      </pc:sldChg>
      <pc:sldChg chg="modSp">
        <pc:chgData name="Svejcarova Lenka TC" userId="S::svejcarova@asuch.cas.cz::5a4e203f-7e0a-4f70-a669-7342f96ab755" providerId="AD" clId="Web-{DA7B83C3-8220-54E5-FE65-68E759F4B88D}" dt="2024-01-17T11:26:08.826" v="17" actId="1076"/>
        <pc:sldMkLst>
          <pc:docMk/>
          <pc:sldMk cId="1563224222" sldId="2268"/>
        </pc:sldMkLst>
        <pc:picChg chg="mod">
          <ac:chgData name="Svejcarova Lenka TC" userId="S::svejcarova@asuch.cas.cz::5a4e203f-7e0a-4f70-a669-7342f96ab755" providerId="AD" clId="Web-{DA7B83C3-8220-54E5-FE65-68E759F4B88D}" dt="2024-01-17T11:26:08.826" v="17" actId="1076"/>
          <ac:picMkLst>
            <pc:docMk/>
            <pc:sldMk cId="1563224222" sldId="2268"/>
            <ac:picMk id="1026" creationId="{EF1F6378-E055-689C-457D-009A7011F5F7}"/>
          </ac:picMkLst>
        </pc:picChg>
      </pc:sldChg>
      <pc:sldChg chg="modSp">
        <pc:chgData name="Svejcarova Lenka TC" userId="S::svejcarova@asuch.cas.cz::5a4e203f-7e0a-4f70-a669-7342f96ab755" providerId="AD" clId="Web-{DA7B83C3-8220-54E5-FE65-68E759F4B88D}" dt="2024-01-17T11:25:38.998" v="14" actId="20577"/>
        <pc:sldMkLst>
          <pc:docMk/>
          <pc:sldMk cId="3485810370" sldId="6229"/>
        </pc:sldMkLst>
        <pc:spChg chg="mod">
          <ac:chgData name="Svejcarova Lenka TC" userId="S::svejcarova@asuch.cas.cz::5a4e203f-7e0a-4f70-a669-7342f96ab755" providerId="AD" clId="Web-{DA7B83C3-8220-54E5-FE65-68E759F4B88D}" dt="2024-01-17T11:25:38.998" v="14" actId="20577"/>
          <ac:spMkLst>
            <pc:docMk/>
            <pc:sldMk cId="3485810370" sldId="6229"/>
            <ac:spMk id="4" creationId="{65016A51-043A-42BD-A945-585EF786A295}"/>
          </ac:spMkLst>
        </pc:spChg>
        <pc:spChg chg="mod">
          <ac:chgData name="Svejcarova Lenka TC" userId="S::svejcarova@asuch.cas.cz::5a4e203f-7e0a-4f70-a669-7342f96ab755" providerId="AD" clId="Web-{DA7B83C3-8220-54E5-FE65-68E759F4B88D}" dt="2024-01-17T11:24:17.121" v="0" actId="14100"/>
          <ac:spMkLst>
            <pc:docMk/>
            <pc:sldMk cId="3485810370" sldId="6229"/>
            <ac:spMk id="7" creationId="{192A30CC-1A7D-49E6-8A85-F7A2ED5945B9}"/>
          </ac:spMkLst>
        </pc:spChg>
      </pc:sldChg>
    </pc:docChg>
  </pc:docChgLst>
  <pc:docChgLst>
    <pc:chgData name="Vlkova Michaela TC" userId="S::vlkovam@asuch.cas.cz::80201d42-b6cc-488f-8407-26a102634d7a" providerId="AD" clId="Web-{09697653-242B-4AC8-9BDD-27E733A7CEA9}"/>
    <pc:docChg chg="delSld modSld">
      <pc:chgData name="Vlkova Michaela TC" userId="S::vlkovam@asuch.cas.cz::80201d42-b6cc-488f-8407-26a102634d7a" providerId="AD" clId="Web-{09697653-242B-4AC8-9BDD-27E733A7CEA9}" dt="2024-01-16T15:14:51.107" v="20" actId="20577"/>
      <pc:docMkLst>
        <pc:docMk/>
      </pc:docMkLst>
      <pc:sldChg chg="modSp">
        <pc:chgData name="Vlkova Michaela TC" userId="S::vlkovam@asuch.cas.cz::80201d42-b6cc-488f-8407-26a102634d7a" providerId="AD" clId="Web-{09697653-242B-4AC8-9BDD-27E733A7CEA9}" dt="2024-01-16T15:14:19.685" v="10" actId="20577"/>
        <pc:sldMkLst>
          <pc:docMk/>
          <pc:sldMk cId="1364451377" sldId="2140"/>
        </pc:sldMkLst>
        <pc:spChg chg="mod">
          <ac:chgData name="Vlkova Michaela TC" userId="S::vlkovam@asuch.cas.cz::80201d42-b6cc-488f-8407-26a102634d7a" providerId="AD" clId="Web-{09697653-242B-4AC8-9BDD-27E733A7CEA9}" dt="2024-01-16T15:14:19.685" v="10" actId="20577"/>
          <ac:spMkLst>
            <pc:docMk/>
            <pc:sldMk cId="1364451377" sldId="2140"/>
            <ac:spMk id="2" creationId="{00000000-0000-0000-0000-000000000000}"/>
          </ac:spMkLst>
        </pc:spChg>
      </pc:sldChg>
      <pc:sldChg chg="modSp">
        <pc:chgData name="Vlkova Michaela TC" userId="S::vlkovam@asuch.cas.cz::80201d42-b6cc-488f-8407-26a102634d7a" providerId="AD" clId="Web-{09697653-242B-4AC8-9BDD-27E733A7CEA9}" dt="2024-01-16T15:14:30.607" v="13" actId="20577"/>
        <pc:sldMkLst>
          <pc:docMk/>
          <pc:sldMk cId="2196504041" sldId="2168"/>
        </pc:sldMkLst>
        <pc:spChg chg="mod">
          <ac:chgData name="Vlkova Michaela TC" userId="S::vlkovam@asuch.cas.cz::80201d42-b6cc-488f-8407-26a102634d7a" providerId="AD" clId="Web-{09697653-242B-4AC8-9BDD-27E733A7CEA9}" dt="2024-01-16T15:14:30.607" v="13" actId="20577"/>
          <ac:spMkLst>
            <pc:docMk/>
            <pc:sldMk cId="2196504041" sldId="2168"/>
            <ac:spMk id="2" creationId="{00000000-0000-0000-0000-000000000000}"/>
          </ac:spMkLst>
        </pc:spChg>
      </pc:sldChg>
      <pc:sldChg chg="modSp">
        <pc:chgData name="Vlkova Michaela TC" userId="S::vlkovam@asuch.cas.cz::80201d42-b6cc-488f-8407-26a102634d7a" providerId="AD" clId="Web-{09697653-242B-4AC8-9BDD-27E733A7CEA9}" dt="2024-01-16T15:14:51.107" v="20" actId="20577"/>
        <pc:sldMkLst>
          <pc:docMk/>
          <pc:sldMk cId="92359159" sldId="2178"/>
        </pc:sldMkLst>
        <pc:spChg chg="mod">
          <ac:chgData name="Vlkova Michaela TC" userId="S::vlkovam@asuch.cas.cz::80201d42-b6cc-488f-8407-26a102634d7a" providerId="AD" clId="Web-{09697653-242B-4AC8-9BDD-27E733A7CEA9}" dt="2024-01-16T15:14:51.107" v="20" actId="20577"/>
          <ac:spMkLst>
            <pc:docMk/>
            <pc:sldMk cId="92359159" sldId="2178"/>
            <ac:spMk id="5" creationId="{2E4A8620-0750-4410-9096-A582C84400E2}"/>
          </ac:spMkLst>
        </pc:spChg>
      </pc:sldChg>
      <pc:sldChg chg="del">
        <pc:chgData name="Vlkova Michaela TC" userId="S::vlkovam@asuch.cas.cz::80201d42-b6cc-488f-8407-26a102634d7a" providerId="AD" clId="Web-{09697653-242B-4AC8-9BDD-27E733A7CEA9}" dt="2024-01-16T15:10:26.146" v="3"/>
        <pc:sldMkLst>
          <pc:docMk/>
          <pc:sldMk cId="755871124" sldId="2237"/>
        </pc:sldMkLst>
      </pc:sldChg>
      <pc:sldChg chg="modSp">
        <pc:chgData name="Vlkova Michaela TC" userId="S::vlkovam@asuch.cas.cz::80201d42-b6cc-488f-8407-26a102634d7a" providerId="AD" clId="Web-{09697653-242B-4AC8-9BDD-27E733A7CEA9}" dt="2024-01-16T15:12:19.853" v="5" actId="20577"/>
        <pc:sldMkLst>
          <pc:docMk/>
          <pc:sldMk cId="3817069781" sldId="2242"/>
        </pc:sldMkLst>
        <pc:spChg chg="mod">
          <ac:chgData name="Vlkova Michaela TC" userId="S::vlkovam@asuch.cas.cz::80201d42-b6cc-488f-8407-26a102634d7a" providerId="AD" clId="Web-{09697653-242B-4AC8-9BDD-27E733A7CEA9}" dt="2024-01-16T15:12:19.853" v="5" actId="20577"/>
          <ac:spMkLst>
            <pc:docMk/>
            <pc:sldMk cId="3817069781" sldId="2242"/>
            <ac:spMk id="5" creationId="{EE680A0C-4597-F9E7-648A-A052541CB0A1}"/>
          </ac:spMkLst>
        </pc:spChg>
      </pc:sldChg>
      <pc:sldChg chg="modSp">
        <pc:chgData name="Vlkova Michaela TC" userId="S::vlkovam@asuch.cas.cz::80201d42-b6cc-488f-8407-26a102634d7a" providerId="AD" clId="Web-{09697653-242B-4AC8-9BDD-27E733A7CEA9}" dt="2024-01-16T15:09:56.723" v="2" actId="20577"/>
        <pc:sldMkLst>
          <pc:docMk/>
          <pc:sldMk cId="3485810370" sldId="6229"/>
        </pc:sldMkLst>
        <pc:spChg chg="mod">
          <ac:chgData name="Vlkova Michaela TC" userId="S::vlkovam@asuch.cas.cz::80201d42-b6cc-488f-8407-26a102634d7a" providerId="AD" clId="Web-{09697653-242B-4AC8-9BDD-27E733A7CEA9}" dt="2024-01-16T15:09:56.723" v="2" actId="20577"/>
          <ac:spMkLst>
            <pc:docMk/>
            <pc:sldMk cId="3485810370" sldId="6229"/>
            <ac:spMk id="7" creationId="{192A30CC-1A7D-49E6-8A85-F7A2ED5945B9}"/>
          </ac:spMkLst>
        </pc:spChg>
      </pc:sldChg>
    </pc:docChg>
  </pc:docChgLst>
  <pc:docChgLst>
    <pc:chgData name="Svejcarova Lenka TC" userId="S::svejcarova@asuch.cas.cz::5a4e203f-7e0a-4f70-a669-7342f96ab755" providerId="AD" clId="Web-{1060F833-B2E9-6C52-A157-EFA0AC102272}"/>
    <pc:docChg chg="modSld">
      <pc:chgData name="Svejcarova Lenka TC" userId="S::svejcarova@asuch.cas.cz::5a4e203f-7e0a-4f70-a669-7342f96ab755" providerId="AD" clId="Web-{1060F833-B2E9-6C52-A157-EFA0AC102272}" dt="2024-01-18T14:48:20.350" v="34"/>
      <pc:docMkLst>
        <pc:docMk/>
      </pc:docMkLst>
      <pc:sldChg chg="modSp">
        <pc:chgData name="Svejcarova Lenka TC" userId="S::svejcarova@asuch.cas.cz::5a4e203f-7e0a-4f70-a669-7342f96ab755" providerId="AD" clId="Web-{1060F833-B2E9-6C52-A157-EFA0AC102272}" dt="2024-01-18T14:48:20.350" v="34"/>
        <pc:sldMkLst>
          <pc:docMk/>
          <pc:sldMk cId="1917940112" sldId="6244"/>
        </pc:sldMkLst>
        <pc:graphicFrameChg chg="mod modGraphic">
          <ac:chgData name="Svejcarova Lenka TC" userId="S::svejcarova@asuch.cas.cz::5a4e203f-7e0a-4f70-a669-7342f96ab755" providerId="AD" clId="Web-{1060F833-B2E9-6C52-A157-EFA0AC102272}" dt="2024-01-18T14:48:20.350" v="34"/>
          <ac:graphicFrameMkLst>
            <pc:docMk/>
            <pc:sldMk cId="1917940112" sldId="6244"/>
            <ac:graphicFrameMk id="7" creationId="{89C30EBC-208B-184F-787A-4D36D4BB7951}"/>
          </ac:graphicFrameMkLst>
        </pc:graphicFrameChg>
        <pc:inkChg chg="mod">
          <ac:chgData name="Svejcarova Lenka TC" userId="S::svejcarova@asuch.cas.cz::5a4e203f-7e0a-4f70-a669-7342f96ab755" providerId="AD" clId="Web-{1060F833-B2E9-6C52-A157-EFA0AC102272}" dt="2024-01-18T14:48:13.021" v="28" actId="1076"/>
          <ac:inkMkLst>
            <pc:docMk/>
            <pc:sldMk cId="1917940112" sldId="6244"/>
            <ac:inkMk id="20" creationId="{778F97A0-455F-F478-8B29-B2876DAA4FF5}"/>
          </ac:inkMkLst>
        </pc:inkChg>
      </pc:sldChg>
    </pc:docChg>
  </pc:docChgLst>
  <pc:docChgLst>
    <pc:chgData name="Vlkova Michaela TC" userId="S::vlkovam@asuch.cas.cz::80201d42-b6cc-488f-8407-26a102634d7a" providerId="AD" clId="Web-{05732AEF-6012-4FA5-8867-97C9FB3351CB}"/>
    <pc:docChg chg="addSld delSld modSld sldOrd">
      <pc:chgData name="Vlkova Michaela TC" userId="S::vlkovam@asuch.cas.cz::80201d42-b6cc-488f-8407-26a102634d7a" providerId="AD" clId="Web-{05732AEF-6012-4FA5-8867-97C9FB3351CB}" dt="2024-01-16T15:06:23.301" v="207"/>
      <pc:docMkLst>
        <pc:docMk/>
      </pc:docMkLst>
      <pc:sldChg chg="add">
        <pc:chgData name="Vlkova Michaela TC" userId="S::vlkovam@asuch.cas.cz::80201d42-b6cc-488f-8407-26a102634d7a" providerId="AD" clId="Web-{05732AEF-6012-4FA5-8867-97C9FB3351CB}" dt="2024-01-16T14:00:09.225" v="4"/>
        <pc:sldMkLst>
          <pc:docMk/>
          <pc:sldMk cId="3700782526" sldId="2095"/>
        </pc:sldMkLst>
      </pc:sldChg>
      <pc:sldChg chg="modSp add">
        <pc:chgData name="Vlkova Michaela TC" userId="S::vlkovam@asuch.cas.cz::80201d42-b6cc-488f-8407-26a102634d7a" providerId="AD" clId="Web-{05732AEF-6012-4FA5-8867-97C9FB3351CB}" dt="2024-01-16T14:06:17.266" v="40" actId="20577"/>
        <pc:sldMkLst>
          <pc:docMk/>
          <pc:sldMk cId="1364451377" sldId="2140"/>
        </pc:sldMkLst>
        <pc:spChg chg="mod">
          <ac:chgData name="Vlkova Michaela TC" userId="S::vlkovam@asuch.cas.cz::80201d42-b6cc-488f-8407-26a102634d7a" providerId="AD" clId="Web-{05732AEF-6012-4FA5-8867-97C9FB3351CB}" dt="2024-01-16T14:06:17.266" v="40" actId="20577"/>
          <ac:spMkLst>
            <pc:docMk/>
            <pc:sldMk cId="1364451377" sldId="2140"/>
            <ac:spMk id="2" creationId="{00000000-0000-0000-0000-000000000000}"/>
          </ac:spMkLst>
        </pc:spChg>
        <pc:spChg chg="mod">
          <ac:chgData name="Vlkova Michaela TC" userId="S::vlkovam@asuch.cas.cz::80201d42-b6cc-488f-8407-26a102634d7a" providerId="AD" clId="Web-{05732AEF-6012-4FA5-8867-97C9FB3351CB}" dt="2024-01-16T14:04:10.981" v="13" actId="20577"/>
          <ac:spMkLst>
            <pc:docMk/>
            <pc:sldMk cId="1364451377" sldId="2140"/>
            <ac:spMk id="3" creationId="{00000000-0000-0000-0000-000000000000}"/>
          </ac:spMkLst>
        </pc:spChg>
      </pc:sldChg>
      <pc:sldChg chg="modSp add">
        <pc:chgData name="Vlkova Michaela TC" userId="S::vlkovam@asuch.cas.cz::80201d42-b6cc-488f-8407-26a102634d7a" providerId="AD" clId="Web-{05732AEF-6012-4FA5-8867-97C9FB3351CB}" dt="2024-01-16T14:40:03.508" v="205" actId="20577"/>
        <pc:sldMkLst>
          <pc:docMk/>
          <pc:sldMk cId="2270053936" sldId="2147"/>
        </pc:sldMkLst>
        <pc:spChg chg="mod">
          <ac:chgData name="Vlkova Michaela TC" userId="S::vlkovam@asuch.cas.cz::80201d42-b6cc-488f-8407-26a102634d7a" providerId="AD" clId="Web-{05732AEF-6012-4FA5-8867-97C9FB3351CB}" dt="2024-01-16T14:40:03.508" v="205" actId="20577"/>
          <ac:spMkLst>
            <pc:docMk/>
            <pc:sldMk cId="2270053936" sldId="2147"/>
            <ac:spMk id="2" creationId="{00000000-0000-0000-0000-000000000000}"/>
          </ac:spMkLst>
        </pc:spChg>
        <pc:spChg chg="mod">
          <ac:chgData name="Vlkova Michaela TC" userId="S::vlkovam@asuch.cas.cz::80201d42-b6cc-488f-8407-26a102634d7a" providerId="AD" clId="Web-{05732AEF-6012-4FA5-8867-97C9FB3351CB}" dt="2024-01-16T14:35:44.876" v="160" actId="20577"/>
          <ac:spMkLst>
            <pc:docMk/>
            <pc:sldMk cId="2270053936" sldId="2147"/>
            <ac:spMk id="3" creationId="{00000000-0000-0000-0000-000000000000}"/>
          </ac:spMkLst>
        </pc:spChg>
      </pc:sldChg>
      <pc:sldChg chg="add">
        <pc:chgData name="Vlkova Michaela TC" userId="S::vlkovam@asuch.cas.cz::80201d42-b6cc-488f-8407-26a102634d7a" providerId="AD" clId="Web-{05732AEF-6012-4FA5-8867-97C9FB3351CB}" dt="2024-01-16T14:00:09.037" v="3"/>
        <pc:sldMkLst>
          <pc:docMk/>
          <pc:sldMk cId="1407688361" sldId="2151"/>
        </pc:sldMkLst>
      </pc:sldChg>
      <pc:sldChg chg="modSp add">
        <pc:chgData name="Vlkova Michaela TC" userId="S::vlkovam@asuch.cas.cz::80201d42-b6cc-488f-8407-26a102634d7a" providerId="AD" clId="Web-{05732AEF-6012-4FA5-8867-97C9FB3351CB}" dt="2024-01-16T14:23:27.059" v="72" actId="20577"/>
        <pc:sldMkLst>
          <pc:docMk/>
          <pc:sldMk cId="2196504041" sldId="2168"/>
        </pc:sldMkLst>
        <pc:spChg chg="mod">
          <ac:chgData name="Vlkova Michaela TC" userId="S::vlkovam@asuch.cas.cz::80201d42-b6cc-488f-8407-26a102634d7a" providerId="AD" clId="Web-{05732AEF-6012-4FA5-8867-97C9FB3351CB}" dt="2024-01-16T14:23:27.059" v="72" actId="20577"/>
          <ac:spMkLst>
            <pc:docMk/>
            <pc:sldMk cId="2196504041" sldId="2168"/>
            <ac:spMk id="2" creationId="{00000000-0000-0000-0000-000000000000}"/>
          </ac:spMkLst>
        </pc:spChg>
        <pc:spChg chg="mod">
          <ac:chgData name="Vlkova Michaela TC" userId="S::vlkovam@asuch.cas.cz::80201d42-b6cc-488f-8407-26a102634d7a" providerId="AD" clId="Web-{05732AEF-6012-4FA5-8867-97C9FB3351CB}" dt="2024-01-16T14:14:51.577" v="42" actId="20577"/>
          <ac:spMkLst>
            <pc:docMk/>
            <pc:sldMk cId="2196504041" sldId="2168"/>
            <ac:spMk id="3" creationId="{00000000-0000-0000-0000-000000000000}"/>
          </ac:spMkLst>
        </pc:spChg>
      </pc:sldChg>
      <pc:sldChg chg="modSp add">
        <pc:chgData name="Vlkova Michaela TC" userId="S::vlkovam@asuch.cas.cz::80201d42-b6cc-488f-8407-26a102634d7a" providerId="AD" clId="Web-{05732AEF-6012-4FA5-8867-97C9FB3351CB}" dt="2024-01-16T14:29:05.037" v="100" actId="20577"/>
        <pc:sldMkLst>
          <pc:docMk/>
          <pc:sldMk cId="92359159" sldId="2178"/>
        </pc:sldMkLst>
        <pc:spChg chg="mod">
          <ac:chgData name="Vlkova Michaela TC" userId="S::vlkovam@asuch.cas.cz::80201d42-b6cc-488f-8407-26a102634d7a" providerId="AD" clId="Web-{05732AEF-6012-4FA5-8867-97C9FB3351CB}" dt="2024-01-16T14:27:39.722" v="74" actId="20577"/>
          <ac:spMkLst>
            <pc:docMk/>
            <pc:sldMk cId="92359159" sldId="2178"/>
            <ac:spMk id="4" creationId="{B5E04A10-A75A-4EC3-9C71-C658EC67A62C}"/>
          </ac:spMkLst>
        </pc:spChg>
        <pc:spChg chg="mod">
          <ac:chgData name="Vlkova Michaela TC" userId="S::vlkovam@asuch.cas.cz::80201d42-b6cc-488f-8407-26a102634d7a" providerId="AD" clId="Web-{05732AEF-6012-4FA5-8867-97C9FB3351CB}" dt="2024-01-16T14:29:05.037" v="100" actId="20577"/>
          <ac:spMkLst>
            <pc:docMk/>
            <pc:sldMk cId="92359159" sldId="2178"/>
            <ac:spMk id="5" creationId="{2E4A8620-0750-4410-9096-A582C84400E2}"/>
          </ac:spMkLst>
        </pc:spChg>
      </pc:sldChg>
      <pc:sldChg chg="modSp add">
        <pc:chgData name="Vlkova Michaela TC" userId="S::vlkovam@asuch.cas.cz::80201d42-b6cc-488f-8407-26a102634d7a" providerId="AD" clId="Web-{05732AEF-6012-4FA5-8867-97C9FB3351CB}" dt="2024-01-16T14:37:47.567" v="180" actId="20577"/>
        <pc:sldMkLst>
          <pc:docMk/>
          <pc:sldMk cId="1413222080" sldId="2179"/>
        </pc:sldMkLst>
        <pc:spChg chg="mod">
          <ac:chgData name="Vlkova Michaela TC" userId="S::vlkovam@asuch.cas.cz::80201d42-b6cc-488f-8407-26a102634d7a" providerId="AD" clId="Web-{05732AEF-6012-4FA5-8867-97C9FB3351CB}" dt="2024-01-16T14:37:47.567" v="180" actId="20577"/>
          <ac:spMkLst>
            <pc:docMk/>
            <pc:sldMk cId="1413222080" sldId="2179"/>
            <ac:spMk id="4" creationId="{440D244B-A04E-494A-B33A-1FCC51EEB3C4}"/>
          </ac:spMkLst>
        </pc:spChg>
      </pc:sldChg>
      <pc:sldChg chg="ord">
        <pc:chgData name="Vlkova Michaela TC" userId="S::vlkovam@asuch.cas.cz::80201d42-b6cc-488f-8407-26a102634d7a" providerId="AD" clId="Web-{05732AEF-6012-4FA5-8867-97C9FB3351CB}" dt="2024-01-16T14:02:27.088" v="11"/>
        <pc:sldMkLst>
          <pc:docMk/>
          <pc:sldMk cId="1601123867" sldId="2196"/>
        </pc:sldMkLst>
      </pc:sldChg>
      <pc:sldChg chg="ord">
        <pc:chgData name="Vlkova Michaela TC" userId="S::vlkovam@asuch.cas.cz::80201d42-b6cc-488f-8407-26a102634d7a" providerId="AD" clId="Web-{05732AEF-6012-4FA5-8867-97C9FB3351CB}" dt="2024-01-16T15:05:42.331" v="206"/>
        <pc:sldMkLst>
          <pc:docMk/>
          <pc:sldMk cId="3885046406" sldId="2201"/>
        </pc:sldMkLst>
      </pc:sldChg>
      <pc:sldChg chg="del">
        <pc:chgData name="Vlkova Michaela TC" userId="S::vlkovam@asuch.cas.cz::80201d42-b6cc-488f-8407-26a102634d7a" providerId="AD" clId="Web-{05732AEF-6012-4FA5-8867-97C9FB3351CB}" dt="2024-01-16T15:06:23.301" v="207"/>
        <pc:sldMkLst>
          <pc:docMk/>
          <pc:sldMk cId="4141709687" sldId="2247"/>
        </pc:sldMkLst>
      </pc:sldChg>
      <pc:sldChg chg="modSp">
        <pc:chgData name="Vlkova Michaela TC" userId="S::vlkovam@asuch.cas.cz::80201d42-b6cc-488f-8407-26a102634d7a" providerId="AD" clId="Web-{05732AEF-6012-4FA5-8867-97C9FB3351CB}" dt="2024-01-16T14:00:33.819" v="8" actId="20577"/>
        <pc:sldMkLst>
          <pc:docMk/>
          <pc:sldMk cId="3784330705" sldId="2256"/>
        </pc:sldMkLst>
        <pc:spChg chg="mod">
          <ac:chgData name="Vlkova Michaela TC" userId="S::vlkovam@asuch.cas.cz::80201d42-b6cc-488f-8407-26a102634d7a" providerId="AD" clId="Web-{05732AEF-6012-4FA5-8867-97C9FB3351CB}" dt="2024-01-16T14:00:33.819" v="8" actId="20577"/>
          <ac:spMkLst>
            <pc:docMk/>
            <pc:sldMk cId="3784330705" sldId="2256"/>
            <ac:spMk id="4" creationId="{65016A51-043A-42BD-A945-585EF786A295}"/>
          </ac:spMkLst>
        </pc:spChg>
      </pc:sldChg>
      <pc:sldChg chg="add">
        <pc:chgData name="Vlkova Michaela TC" userId="S::vlkovam@asuch.cas.cz::80201d42-b6cc-488f-8407-26a102634d7a" providerId="AD" clId="Web-{05732AEF-6012-4FA5-8867-97C9FB3351CB}" dt="2024-01-16T13:58:40.503" v="2"/>
        <pc:sldMkLst>
          <pc:docMk/>
          <pc:sldMk cId="764889678" sldId="2366"/>
        </pc:sldMkLst>
      </pc:sldChg>
      <pc:sldChg chg="add">
        <pc:chgData name="Vlkova Michaela TC" userId="S::vlkovam@asuch.cas.cz::80201d42-b6cc-488f-8407-26a102634d7a" providerId="AD" clId="Web-{05732AEF-6012-4FA5-8867-97C9FB3351CB}" dt="2024-01-16T13:58:40.410" v="1"/>
        <pc:sldMkLst>
          <pc:docMk/>
          <pc:sldMk cId="3567899083" sldId="2392"/>
        </pc:sldMkLst>
      </pc:sldChg>
      <pc:sldChg chg="add">
        <pc:chgData name="Vlkova Michaela TC" userId="S::vlkovam@asuch.cas.cz::80201d42-b6cc-488f-8407-26a102634d7a" providerId="AD" clId="Web-{05732AEF-6012-4FA5-8867-97C9FB3351CB}" dt="2024-01-16T13:58:40.269" v="0"/>
        <pc:sldMkLst>
          <pc:docMk/>
          <pc:sldMk cId="2920235009" sldId="2393"/>
        </pc:sldMkLst>
      </pc:sldChg>
      <pc:sldChg chg="modSp add">
        <pc:chgData name="Vlkova Michaela TC" userId="S::vlkovam@asuch.cas.cz::80201d42-b6cc-488f-8407-26a102634d7a" providerId="AD" clId="Web-{05732AEF-6012-4FA5-8867-97C9FB3351CB}" dt="2024-01-16T14:38:06.489" v="181" actId="20577"/>
        <pc:sldMkLst>
          <pc:docMk/>
          <pc:sldMk cId="3937618982" sldId="2394"/>
        </pc:sldMkLst>
        <pc:spChg chg="mod">
          <ac:chgData name="Vlkova Michaela TC" userId="S::vlkovam@asuch.cas.cz::80201d42-b6cc-488f-8407-26a102634d7a" providerId="AD" clId="Web-{05732AEF-6012-4FA5-8867-97C9FB3351CB}" dt="2024-01-16T14:38:06.489" v="181" actId="20577"/>
          <ac:spMkLst>
            <pc:docMk/>
            <pc:sldMk cId="3937618982" sldId="2394"/>
            <ac:spMk id="7" creationId="{192A30CC-1A7D-49E6-8A85-F7A2ED5945B9}"/>
          </ac:spMkLst>
        </pc:spChg>
      </pc:sldChg>
      <pc:sldChg chg="modSp add replId">
        <pc:chgData name="Vlkova Michaela TC" userId="S::vlkovam@asuch.cas.cz::80201d42-b6cc-488f-8407-26a102634d7a" providerId="AD" clId="Web-{05732AEF-6012-4FA5-8867-97C9FB3351CB}" dt="2024-01-16T14:38:28.099" v="192" actId="20577"/>
        <pc:sldMkLst>
          <pc:docMk/>
          <pc:sldMk cId="2581885463" sldId="6231"/>
        </pc:sldMkLst>
        <pc:spChg chg="mod">
          <ac:chgData name="Vlkova Michaela TC" userId="S::vlkovam@asuch.cas.cz::80201d42-b6cc-488f-8407-26a102634d7a" providerId="AD" clId="Web-{05732AEF-6012-4FA5-8867-97C9FB3351CB}" dt="2024-01-16T14:38:28.099" v="192" actId="20577"/>
          <ac:spMkLst>
            <pc:docMk/>
            <pc:sldMk cId="2581885463" sldId="6231"/>
            <ac:spMk id="4" creationId="{9DA916CF-43A1-87AB-B454-FFA118B8B67A}"/>
          </ac:spMkLst>
        </pc:spChg>
      </pc:sldChg>
    </pc:docChg>
  </pc:docChgLst>
  <pc:docChgLst>
    <pc:chgData name="Vlkova Michaela TC" userId="S::vlkovam@asuch.cas.cz::80201d42-b6cc-488f-8407-26a102634d7a" providerId="AD" clId="Web-{F8583013-6255-434F-9C0E-6E214CD0ADCE}"/>
    <pc:docChg chg="delSld">
      <pc:chgData name="Vlkova Michaela TC" userId="S::vlkovam@asuch.cas.cz::80201d42-b6cc-488f-8407-26a102634d7a" providerId="AD" clId="Web-{F8583013-6255-434F-9C0E-6E214CD0ADCE}" dt="2024-01-15T13:26:01.814" v="0"/>
      <pc:docMkLst>
        <pc:docMk/>
      </pc:docMkLst>
      <pc:sldChg chg="del">
        <pc:chgData name="Vlkova Michaela TC" userId="S::vlkovam@asuch.cas.cz::80201d42-b6cc-488f-8407-26a102634d7a" providerId="AD" clId="Web-{F8583013-6255-434F-9C0E-6E214CD0ADCE}" dt="2024-01-15T13:26:01.814" v="0"/>
        <pc:sldMkLst>
          <pc:docMk/>
          <pc:sldMk cId="1598444251" sldId="2136"/>
        </pc:sldMkLst>
      </pc:sldChg>
    </pc:docChg>
  </pc:docChgLst>
  <pc:docChgLst>
    <pc:chgData name="Pracna Petr TC" userId="S::pracna@asuch.cas.cz::5e37d932-2985-4cf4-87fb-f6585e14c5ab" providerId="AD" clId="Web-{BD573688-7EE6-3306-054D-F593F6932B1B}"/>
    <pc:docChg chg="addSld modSld">
      <pc:chgData name="Pracna Petr TC" userId="S::pracna@asuch.cas.cz::5e37d932-2985-4cf4-87fb-f6585e14c5ab" providerId="AD" clId="Web-{BD573688-7EE6-3306-054D-F593F6932B1B}" dt="2024-01-16T14:18:45.192" v="12" actId="1076"/>
      <pc:docMkLst>
        <pc:docMk/>
      </pc:docMkLst>
      <pc:sldChg chg="add">
        <pc:chgData name="Pracna Petr TC" userId="S::pracna@asuch.cas.cz::5e37d932-2985-4cf4-87fb-f6585e14c5ab" providerId="AD" clId="Web-{BD573688-7EE6-3306-054D-F593F6932B1B}" dt="2024-01-16T14:16:18.672" v="7"/>
        <pc:sldMkLst>
          <pc:docMk/>
          <pc:sldMk cId="3821573047" sldId="393"/>
        </pc:sldMkLst>
      </pc:sldChg>
      <pc:sldChg chg="add">
        <pc:chgData name="Pracna Petr TC" userId="S::pracna@asuch.cas.cz::5e37d932-2985-4cf4-87fb-f6585e14c5ab" providerId="AD" clId="Web-{BD573688-7EE6-3306-054D-F593F6932B1B}" dt="2024-01-16T14:16:18.376" v="6"/>
        <pc:sldMkLst>
          <pc:docMk/>
          <pc:sldMk cId="3137148737" sldId="470"/>
        </pc:sldMkLst>
      </pc:sldChg>
      <pc:sldChg chg="addSp modSp">
        <pc:chgData name="Pracna Petr TC" userId="S::pracna@asuch.cas.cz::5e37d932-2985-4cf4-87fb-f6585e14c5ab" providerId="AD" clId="Web-{BD573688-7EE6-3306-054D-F593F6932B1B}" dt="2024-01-16T14:16:04.438" v="1"/>
        <pc:sldMkLst>
          <pc:docMk/>
          <pc:sldMk cId="3885046406" sldId="2201"/>
        </pc:sldMkLst>
        <pc:spChg chg="add mod">
          <ac:chgData name="Pracna Petr TC" userId="S::pracna@asuch.cas.cz::5e37d932-2985-4cf4-87fb-f6585e14c5ab" providerId="AD" clId="Web-{BD573688-7EE6-3306-054D-F593F6932B1B}" dt="2024-01-16T14:16:04.438" v="1"/>
          <ac:spMkLst>
            <pc:docMk/>
            <pc:sldMk cId="3885046406" sldId="2201"/>
            <ac:spMk id="2" creationId="{0885F8D1-68C8-409F-F12B-0470D24D9E60}"/>
          </ac:spMkLst>
        </pc:spChg>
      </pc:sldChg>
      <pc:sldChg chg="add">
        <pc:chgData name="Pracna Petr TC" userId="S::pracna@asuch.cas.cz::5e37d932-2985-4cf4-87fb-f6585e14c5ab" providerId="AD" clId="Web-{BD573688-7EE6-3306-054D-F593F6932B1B}" dt="2024-01-16T14:16:19.047" v="9"/>
        <pc:sldMkLst>
          <pc:docMk/>
          <pc:sldMk cId="3955814241" sldId="2266"/>
        </pc:sldMkLst>
      </pc:sldChg>
      <pc:sldChg chg="modSp add">
        <pc:chgData name="Pracna Petr TC" userId="S::pracna@asuch.cas.cz::5e37d932-2985-4cf4-87fb-f6585e14c5ab" providerId="AD" clId="Web-{BD573688-7EE6-3306-054D-F593F6932B1B}" dt="2024-01-16T14:18:45.192" v="12" actId="1076"/>
        <pc:sldMkLst>
          <pc:docMk/>
          <pc:sldMk cId="1563224222" sldId="2268"/>
        </pc:sldMkLst>
        <pc:picChg chg="mod">
          <ac:chgData name="Pracna Petr TC" userId="S::pracna@asuch.cas.cz::5e37d932-2985-4cf4-87fb-f6585e14c5ab" providerId="AD" clId="Web-{BD573688-7EE6-3306-054D-F593F6932B1B}" dt="2024-01-16T14:18:45.192" v="12" actId="1076"/>
          <ac:picMkLst>
            <pc:docMk/>
            <pc:sldMk cId="1563224222" sldId="2268"/>
            <ac:picMk id="1026" creationId="{EF1F6378-E055-689C-457D-009A7011F5F7}"/>
          </ac:picMkLst>
        </pc:picChg>
      </pc:sldChg>
      <pc:sldChg chg="add">
        <pc:chgData name="Pracna Petr TC" userId="S::pracna@asuch.cas.cz::5e37d932-2985-4cf4-87fb-f6585e14c5ab" providerId="AD" clId="Web-{BD573688-7EE6-3306-054D-F593F6932B1B}" dt="2024-01-16T14:16:18.110" v="5"/>
        <pc:sldMkLst>
          <pc:docMk/>
          <pc:sldMk cId="217593328" sldId="2269"/>
        </pc:sldMkLst>
      </pc:sldChg>
      <pc:sldChg chg="add">
        <pc:chgData name="Pracna Petr TC" userId="S::pracna@asuch.cas.cz::5e37d932-2985-4cf4-87fb-f6585e14c5ab" providerId="AD" clId="Web-{BD573688-7EE6-3306-054D-F593F6932B1B}" dt="2024-01-16T14:16:17.969" v="4"/>
        <pc:sldMkLst>
          <pc:docMk/>
          <pc:sldMk cId="1795475959" sldId="2271"/>
        </pc:sldMkLst>
      </pc:sldChg>
      <pc:sldChg chg="add">
        <pc:chgData name="Pracna Petr TC" userId="S::pracna@asuch.cas.cz::5e37d932-2985-4cf4-87fb-f6585e14c5ab" providerId="AD" clId="Web-{BD573688-7EE6-3306-054D-F593F6932B1B}" dt="2024-01-16T14:16:17.922" v="3"/>
        <pc:sldMkLst>
          <pc:docMk/>
          <pc:sldMk cId="3584285757" sldId="2272"/>
        </pc:sldMkLst>
      </pc:sldChg>
      <pc:sldChg chg="add">
        <pc:chgData name="Pracna Petr TC" userId="S::pracna@asuch.cas.cz::5e37d932-2985-4cf4-87fb-f6585e14c5ab" providerId="AD" clId="Web-{BD573688-7EE6-3306-054D-F593F6932B1B}" dt="2024-01-16T14:16:17.782" v="2"/>
        <pc:sldMkLst>
          <pc:docMk/>
          <pc:sldMk cId="3918085980" sldId="6227"/>
        </pc:sldMkLst>
      </pc:sldChg>
      <pc:sldChg chg="add">
        <pc:chgData name="Pracna Petr TC" userId="S::pracna@asuch.cas.cz::5e37d932-2985-4cf4-87fb-f6585e14c5ab" providerId="AD" clId="Web-{BD573688-7EE6-3306-054D-F593F6932B1B}" dt="2024-01-16T14:16:18.844" v="8"/>
        <pc:sldMkLst>
          <pc:docMk/>
          <pc:sldMk cId="3037067584" sldId="6228"/>
        </pc:sldMkLst>
      </pc:sldChg>
      <pc:sldChg chg="add">
        <pc:chgData name="Pracna Petr TC" userId="S::pracna@asuch.cas.cz::5e37d932-2985-4cf4-87fb-f6585e14c5ab" providerId="AD" clId="Web-{BD573688-7EE6-3306-054D-F593F6932B1B}" dt="2024-01-16T14:16:19.251" v="11"/>
        <pc:sldMkLst>
          <pc:docMk/>
          <pc:sldMk cId="3485810370" sldId="6229"/>
        </pc:sldMkLst>
      </pc:sldChg>
    </pc:docChg>
  </pc:docChgLst>
  <pc:docChgLst>
    <pc:chgData name="Pracna Petr TC" userId="S::pracna@asuch.cas.cz::5e37d932-2985-4cf4-87fb-f6585e14c5ab" providerId="AD" clId="Web-{4719E2BE-8379-4806-0948-A8F5C1924752}"/>
    <pc:docChg chg="addSld delSld">
      <pc:chgData name="Pracna Petr TC" userId="S::pracna@asuch.cas.cz::5e37d932-2985-4cf4-87fb-f6585e14c5ab" providerId="AD" clId="Web-{4719E2BE-8379-4806-0948-A8F5C1924752}" dt="2024-01-16T14:26:11.751" v="1"/>
      <pc:docMkLst>
        <pc:docMk/>
      </pc:docMkLst>
      <pc:sldChg chg="del">
        <pc:chgData name="Pracna Petr TC" userId="S::pracna@asuch.cas.cz::5e37d932-2985-4cf4-87fb-f6585e14c5ab" providerId="AD" clId="Web-{4719E2BE-8379-4806-0948-A8F5C1924752}" dt="2024-01-16T14:26:11.751" v="1"/>
        <pc:sldMkLst>
          <pc:docMk/>
          <pc:sldMk cId="3918085980" sldId="6227"/>
        </pc:sldMkLst>
      </pc:sldChg>
      <pc:sldChg chg="add">
        <pc:chgData name="Pracna Petr TC" userId="S::pracna@asuch.cas.cz::5e37d932-2985-4cf4-87fb-f6585e14c5ab" providerId="AD" clId="Web-{4719E2BE-8379-4806-0948-A8F5C1924752}" dt="2024-01-16T14:26:07.672" v="0"/>
        <pc:sldMkLst>
          <pc:docMk/>
          <pc:sldMk cId="554102712" sldId="6230"/>
        </pc:sldMkLst>
      </pc:sldChg>
    </pc:docChg>
  </pc:docChgLst>
  <pc:docChgLst>
    <pc:chgData name="Vlkova Michaela TC" userId="80201d42-b6cc-488f-8407-26a102634d7a" providerId="ADAL" clId="{23DC6AF8-8FC0-4C22-9D6F-70C5C67EDC10}"/>
    <pc:docChg chg="modSld sldOrd">
      <pc:chgData name="Vlkova Michaela TC" userId="80201d42-b6cc-488f-8407-26a102634d7a" providerId="ADAL" clId="{23DC6AF8-8FC0-4C22-9D6F-70C5C67EDC10}" dt="2024-01-18T14:31:08.246" v="10"/>
      <pc:docMkLst>
        <pc:docMk/>
      </pc:docMkLst>
      <pc:sldChg chg="ord">
        <pc:chgData name="Vlkova Michaela TC" userId="80201d42-b6cc-488f-8407-26a102634d7a" providerId="ADAL" clId="{23DC6AF8-8FC0-4C22-9D6F-70C5C67EDC10}" dt="2024-01-18T14:27:07.468" v="0" actId="20578"/>
        <pc:sldMkLst>
          <pc:docMk/>
          <pc:sldMk cId="78272635" sldId="444"/>
        </pc:sldMkLst>
      </pc:sldChg>
      <pc:sldChg chg="modAnim">
        <pc:chgData name="Vlkova Michaela TC" userId="80201d42-b6cc-488f-8407-26a102634d7a" providerId="ADAL" clId="{23DC6AF8-8FC0-4C22-9D6F-70C5C67EDC10}" dt="2024-01-18T14:28:23.204" v="2"/>
        <pc:sldMkLst>
          <pc:docMk/>
          <pc:sldMk cId="1521030594" sldId="2150"/>
        </pc:sldMkLst>
      </pc:sldChg>
      <pc:sldChg chg="modAnim">
        <pc:chgData name="Vlkova Michaela TC" userId="80201d42-b6cc-488f-8407-26a102634d7a" providerId="ADAL" clId="{23DC6AF8-8FC0-4C22-9D6F-70C5C67EDC10}" dt="2024-01-18T14:28:44.604" v="4"/>
        <pc:sldMkLst>
          <pc:docMk/>
          <pc:sldMk cId="2368342014" sldId="2241"/>
        </pc:sldMkLst>
      </pc:sldChg>
      <pc:sldChg chg="modAnim">
        <pc:chgData name="Vlkova Michaela TC" userId="80201d42-b6cc-488f-8407-26a102634d7a" providerId="ADAL" clId="{23DC6AF8-8FC0-4C22-9D6F-70C5C67EDC10}" dt="2024-01-18T14:27:18.672" v="1"/>
        <pc:sldMkLst>
          <pc:docMk/>
          <pc:sldMk cId="3817069781" sldId="2242"/>
        </pc:sldMkLst>
      </pc:sldChg>
      <pc:sldChg chg="modAnim">
        <pc:chgData name="Vlkova Michaela TC" userId="80201d42-b6cc-488f-8407-26a102634d7a" providerId="ADAL" clId="{23DC6AF8-8FC0-4C22-9D6F-70C5C67EDC10}" dt="2024-01-18T14:29:02.283" v="5"/>
        <pc:sldMkLst>
          <pc:docMk/>
          <pc:sldMk cId="900408847" sldId="2243"/>
        </pc:sldMkLst>
      </pc:sldChg>
      <pc:sldChg chg="modAnim">
        <pc:chgData name="Vlkova Michaela TC" userId="80201d42-b6cc-488f-8407-26a102634d7a" providerId="ADAL" clId="{23DC6AF8-8FC0-4C22-9D6F-70C5C67EDC10}" dt="2024-01-18T14:29:36.508" v="6"/>
        <pc:sldMkLst>
          <pc:docMk/>
          <pc:sldMk cId="4247278875" sldId="2244"/>
        </pc:sldMkLst>
      </pc:sldChg>
      <pc:sldChg chg="modAnim">
        <pc:chgData name="Vlkova Michaela TC" userId="80201d42-b6cc-488f-8407-26a102634d7a" providerId="ADAL" clId="{23DC6AF8-8FC0-4C22-9D6F-70C5C67EDC10}" dt="2024-01-18T14:29:40.004" v="7"/>
        <pc:sldMkLst>
          <pc:docMk/>
          <pc:sldMk cId="3749497646" sldId="2245"/>
        </pc:sldMkLst>
      </pc:sldChg>
      <pc:sldChg chg="modAnim">
        <pc:chgData name="Vlkova Michaela TC" userId="80201d42-b6cc-488f-8407-26a102634d7a" providerId="ADAL" clId="{23DC6AF8-8FC0-4C22-9D6F-70C5C67EDC10}" dt="2024-01-18T14:30:58.748" v="9"/>
        <pc:sldMkLst>
          <pc:docMk/>
          <pc:sldMk cId="679874877" sldId="2259"/>
        </pc:sldMkLst>
      </pc:sldChg>
      <pc:sldChg chg="modAnim">
        <pc:chgData name="Vlkova Michaela TC" userId="80201d42-b6cc-488f-8407-26a102634d7a" providerId="ADAL" clId="{23DC6AF8-8FC0-4C22-9D6F-70C5C67EDC10}" dt="2024-01-18T14:30:50.363" v="8"/>
        <pc:sldMkLst>
          <pc:docMk/>
          <pc:sldMk cId="2899364160" sldId="2262"/>
        </pc:sldMkLst>
      </pc:sldChg>
      <pc:sldChg chg="modTransition">
        <pc:chgData name="Vlkova Michaela TC" userId="80201d42-b6cc-488f-8407-26a102634d7a" providerId="ADAL" clId="{23DC6AF8-8FC0-4C22-9D6F-70C5C67EDC10}" dt="2024-01-18T14:31:08.246" v="10"/>
        <pc:sldMkLst>
          <pc:docMk/>
          <pc:sldMk cId="3937618982" sldId="2394"/>
        </pc:sldMkLst>
      </pc:sldChg>
    </pc:docChg>
  </pc:docChgLst>
  <pc:docChgLst>
    <pc:chgData name="Mirovsky Ondrej TC" userId="S::mirovsky@asuch.cas.cz::f0055a68-c5b7-4ec0-8bd4-d6b0ca2bdb3d" providerId="AD" clId="Web-{8062B925-E4D4-899E-D861-DEC51744C78C}"/>
    <pc:docChg chg="addSld modSld">
      <pc:chgData name="Mirovsky Ondrej TC" userId="S::mirovsky@asuch.cas.cz::f0055a68-c5b7-4ec0-8bd4-d6b0ca2bdb3d" providerId="AD" clId="Web-{8062B925-E4D4-899E-D861-DEC51744C78C}" dt="2024-01-18T09:46:21.056" v="87"/>
      <pc:docMkLst>
        <pc:docMk/>
      </pc:docMkLst>
      <pc:sldChg chg="modSp add">
        <pc:chgData name="Mirovsky Ondrej TC" userId="S::mirovsky@asuch.cas.cz::f0055a68-c5b7-4ec0-8bd4-d6b0ca2bdb3d" providerId="AD" clId="Web-{8062B925-E4D4-899E-D861-DEC51744C78C}" dt="2024-01-18T08:43:05.849" v="85" actId="20577"/>
        <pc:sldMkLst>
          <pc:docMk/>
          <pc:sldMk cId="78272635" sldId="444"/>
        </pc:sldMkLst>
        <pc:spChg chg="mod">
          <ac:chgData name="Mirovsky Ondrej TC" userId="S::mirovsky@asuch.cas.cz::f0055a68-c5b7-4ec0-8bd4-d6b0ca2bdb3d" providerId="AD" clId="Web-{8062B925-E4D4-899E-D861-DEC51744C78C}" dt="2024-01-18T08:43:05.849" v="85" actId="20577"/>
          <ac:spMkLst>
            <pc:docMk/>
            <pc:sldMk cId="78272635" sldId="444"/>
            <ac:spMk id="9" creationId="{B5E04A10-A75A-4EC3-9C71-C658EC67A62C}"/>
          </ac:spMkLst>
        </pc:spChg>
      </pc:sldChg>
      <pc:sldChg chg="modSp add">
        <pc:chgData name="Mirovsky Ondrej TC" userId="S::mirovsky@asuch.cas.cz::f0055a68-c5b7-4ec0-8bd4-d6b0ca2bdb3d" providerId="AD" clId="Web-{8062B925-E4D4-899E-D861-DEC51744C78C}" dt="2024-01-18T08:41:27.640" v="23" actId="20577"/>
        <pc:sldMkLst>
          <pc:docMk/>
          <pc:sldMk cId="1793950739" sldId="450"/>
        </pc:sldMkLst>
        <pc:spChg chg="mod">
          <ac:chgData name="Mirovsky Ondrej TC" userId="S::mirovsky@asuch.cas.cz::f0055a68-c5b7-4ec0-8bd4-d6b0ca2bdb3d" providerId="AD" clId="Web-{8062B925-E4D4-899E-D861-DEC51744C78C}" dt="2024-01-18T08:41:27.640" v="23" actId="20577"/>
          <ac:spMkLst>
            <pc:docMk/>
            <pc:sldMk cId="1793950739" sldId="450"/>
            <ac:spMk id="2" creationId="{00000000-0000-0000-0000-000000000000}"/>
          </ac:spMkLst>
        </pc:spChg>
      </pc:sldChg>
      <pc:sldChg chg="modSp">
        <pc:chgData name="Mirovsky Ondrej TC" userId="S::mirovsky@asuch.cas.cz::f0055a68-c5b7-4ec0-8bd4-d6b0ca2bdb3d" providerId="AD" clId="Web-{8062B925-E4D4-899E-D861-DEC51744C78C}" dt="2024-01-18T09:46:21.056" v="87"/>
        <pc:sldMkLst>
          <pc:docMk/>
          <pc:sldMk cId="1980150882" sldId="6237"/>
        </pc:sldMkLst>
        <pc:graphicFrameChg chg="mod modGraphic">
          <ac:chgData name="Mirovsky Ondrej TC" userId="S::mirovsky@asuch.cas.cz::f0055a68-c5b7-4ec0-8bd4-d6b0ca2bdb3d" providerId="AD" clId="Web-{8062B925-E4D4-899E-D861-DEC51744C78C}" dt="2024-01-18T09:46:21.056" v="87"/>
          <ac:graphicFrameMkLst>
            <pc:docMk/>
            <pc:sldMk cId="1980150882" sldId="6237"/>
            <ac:graphicFrameMk id="2" creationId="{B1114E88-EA1D-B90F-7BA6-A0DDED949B72}"/>
          </ac:graphicFrameMkLst>
        </pc:graphicFrameChg>
      </pc:sldChg>
    </pc:docChg>
  </pc:docChgLst>
  <pc:docChgLst>
    <pc:chgData name="Svejcarova Lenka TC" userId="5a4e203f-7e0a-4f70-a669-7342f96ab755" providerId="ADAL" clId="{C39ECFBA-EB15-415D-9A40-E218ED5C8DC6}"/>
    <pc:docChg chg="modSld">
      <pc:chgData name="Svejcarova Lenka TC" userId="5a4e203f-7e0a-4f70-a669-7342f96ab755" providerId="ADAL" clId="{C39ECFBA-EB15-415D-9A40-E218ED5C8DC6}" dt="2024-01-18T14:49:10.386" v="75" actId="1038"/>
      <pc:docMkLst>
        <pc:docMk/>
      </pc:docMkLst>
      <pc:sldChg chg="modSp mod">
        <pc:chgData name="Svejcarova Lenka TC" userId="5a4e203f-7e0a-4f70-a669-7342f96ab755" providerId="ADAL" clId="{C39ECFBA-EB15-415D-9A40-E218ED5C8DC6}" dt="2024-01-18T14:49:10.386" v="75" actId="1038"/>
        <pc:sldMkLst>
          <pc:docMk/>
          <pc:sldMk cId="1917940112" sldId="6244"/>
        </pc:sldMkLst>
        <pc:graphicFrameChg chg="modGraphic">
          <ac:chgData name="Svejcarova Lenka TC" userId="5a4e203f-7e0a-4f70-a669-7342f96ab755" providerId="ADAL" clId="{C39ECFBA-EB15-415D-9A40-E218ED5C8DC6}" dt="2024-01-18T14:48:59.937" v="10" actId="20577"/>
          <ac:graphicFrameMkLst>
            <pc:docMk/>
            <pc:sldMk cId="1917940112" sldId="6244"/>
            <ac:graphicFrameMk id="7" creationId="{89C30EBC-208B-184F-787A-4D36D4BB7951}"/>
          </ac:graphicFrameMkLst>
        </pc:graphicFrameChg>
        <pc:inkChg chg="mod">
          <ac:chgData name="Svejcarova Lenka TC" userId="5a4e203f-7e0a-4f70-a669-7342f96ab755" providerId="ADAL" clId="{C39ECFBA-EB15-415D-9A40-E218ED5C8DC6}" dt="2024-01-18T14:49:10.386" v="75" actId="1038"/>
          <ac:inkMkLst>
            <pc:docMk/>
            <pc:sldMk cId="1917940112" sldId="6244"/>
            <ac:inkMk id="28" creationId="{06B41736-8A74-5AD9-E13F-16EEAA7EEA0F}"/>
          </ac:inkMkLst>
        </pc:inkChg>
      </pc:sldChg>
    </pc:docChg>
  </pc:docChgLst>
  <pc:docChgLst>
    <pc:chgData name="Pracna Petr TC" userId="5e37d932-2985-4cf4-87fb-f6585e14c5ab" providerId="ADAL" clId="{E65C5712-8E28-48F6-AB05-0450C7F86523}"/>
    <pc:docChg chg="undo custSel addSld delSld modSld sldOrd">
      <pc:chgData name="Pracna Petr TC" userId="5e37d932-2985-4cf4-87fb-f6585e14c5ab" providerId="ADAL" clId="{E65C5712-8E28-48F6-AB05-0450C7F86523}" dt="2024-01-18T10:44:15.981" v="802" actId="1582"/>
      <pc:docMkLst>
        <pc:docMk/>
      </pc:docMkLst>
      <pc:sldChg chg="addSp delSp del mod">
        <pc:chgData name="Pracna Petr TC" userId="5e37d932-2985-4cf4-87fb-f6585e14c5ab" providerId="ADAL" clId="{E65C5712-8E28-48F6-AB05-0450C7F86523}" dt="2024-01-17T14:44:37.399" v="5" actId="47"/>
        <pc:sldMkLst>
          <pc:docMk/>
          <pc:sldMk cId="3955814241" sldId="2266"/>
        </pc:sldMkLst>
        <pc:spChg chg="add del">
          <ac:chgData name="Pracna Petr TC" userId="5e37d932-2985-4cf4-87fb-f6585e14c5ab" providerId="ADAL" clId="{E65C5712-8E28-48F6-AB05-0450C7F86523}" dt="2024-01-17T14:39:32.559" v="1" actId="22"/>
          <ac:spMkLst>
            <pc:docMk/>
            <pc:sldMk cId="3955814241" sldId="2266"/>
            <ac:spMk id="11" creationId="{85AD33F8-E5AD-C20B-D53A-ABF445497A41}"/>
          </ac:spMkLst>
        </pc:spChg>
      </pc:sldChg>
      <pc:sldChg chg="addSp delSp mod">
        <pc:chgData name="Pracna Petr TC" userId="5e37d932-2985-4cf4-87fb-f6585e14c5ab" providerId="ADAL" clId="{E65C5712-8E28-48F6-AB05-0450C7F86523}" dt="2024-01-17T14:44:19.072" v="3" actId="22"/>
        <pc:sldMkLst>
          <pc:docMk/>
          <pc:sldMk cId="1563224222" sldId="2268"/>
        </pc:sldMkLst>
        <pc:spChg chg="add del">
          <ac:chgData name="Pracna Petr TC" userId="5e37d932-2985-4cf4-87fb-f6585e14c5ab" providerId="ADAL" clId="{E65C5712-8E28-48F6-AB05-0450C7F86523}" dt="2024-01-17T14:44:19.072" v="3" actId="22"/>
          <ac:spMkLst>
            <pc:docMk/>
            <pc:sldMk cId="1563224222" sldId="2268"/>
            <ac:spMk id="7" creationId="{C21402AE-549C-C376-ED1F-FF0CC7C93839}"/>
          </ac:spMkLst>
        </pc:spChg>
      </pc:sldChg>
      <pc:sldChg chg="addSp modSp mod ord modAnim">
        <pc:chgData name="Pracna Petr TC" userId="5e37d932-2985-4cf4-87fb-f6585e14c5ab" providerId="ADAL" clId="{E65C5712-8E28-48F6-AB05-0450C7F86523}" dt="2024-01-18T08:23:16.695" v="377" actId="1036"/>
        <pc:sldMkLst>
          <pc:docMk/>
          <pc:sldMk cId="217593328" sldId="2269"/>
        </pc:sldMkLst>
        <pc:spChg chg="add mod">
          <ac:chgData name="Pracna Petr TC" userId="5e37d932-2985-4cf4-87fb-f6585e14c5ab" providerId="ADAL" clId="{E65C5712-8E28-48F6-AB05-0450C7F86523}" dt="2024-01-18T08:23:13.558" v="374" actId="14100"/>
          <ac:spMkLst>
            <pc:docMk/>
            <pc:sldMk cId="217593328" sldId="2269"/>
            <ac:spMk id="6" creationId="{CE38866A-B7FF-785D-E4C3-EE23A3D260A0}"/>
          </ac:spMkLst>
        </pc:spChg>
        <pc:spChg chg="add mod">
          <ac:chgData name="Pracna Petr TC" userId="5e37d932-2985-4cf4-87fb-f6585e14c5ab" providerId="ADAL" clId="{E65C5712-8E28-48F6-AB05-0450C7F86523}" dt="2024-01-18T08:23:16.695" v="377" actId="1036"/>
          <ac:spMkLst>
            <pc:docMk/>
            <pc:sldMk cId="217593328" sldId="2269"/>
            <ac:spMk id="7" creationId="{B4F4E711-E9F2-7538-501F-4E2C42680A81}"/>
          </ac:spMkLst>
        </pc:spChg>
      </pc:sldChg>
      <pc:sldChg chg="delSp modSp mod">
        <pc:chgData name="Pracna Petr TC" userId="5e37d932-2985-4cf4-87fb-f6585e14c5ab" providerId="ADAL" clId="{E65C5712-8E28-48F6-AB05-0450C7F86523}" dt="2024-01-18T10:42:55.637" v="788" actId="20577"/>
        <pc:sldMkLst>
          <pc:docMk/>
          <pc:sldMk cId="3584285757" sldId="2272"/>
        </pc:sldMkLst>
        <pc:spChg chg="mod">
          <ac:chgData name="Pracna Petr TC" userId="5e37d932-2985-4cf4-87fb-f6585e14c5ab" providerId="ADAL" clId="{E65C5712-8E28-48F6-AB05-0450C7F86523}" dt="2024-01-18T08:43:14.134" v="769" actId="207"/>
          <ac:spMkLst>
            <pc:docMk/>
            <pc:sldMk cId="3584285757" sldId="2272"/>
            <ac:spMk id="4" creationId="{ED5F03FC-9C99-73FE-20D1-40903778ABDC}"/>
          </ac:spMkLst>
        </pc:spChg>
        <pc:spChg chg="del">
          <ac:chgData name="Pracna Petr TC" userId="5e37d932-2985-4cf4-87fb-f6585e14c5ab" providerId="ADAL" clId="{E65C5712-8E28-48F6-AB05-0450C7F86523}" dt="2024-01-17T15:02:56.534" v="158" actId="478"/>
          <ac:spMkLst>
            <pc:docMk/>
            <pc:sldMk cId="3584285757" sldId="2272"/>
            <ac:spMk id="5" creationId="{7E5B81F7-D6FF-0110-FC7E-CA43CF4BFFCD}"/>
          </ac:spMkLst>
        </pc:spChg>
        <pc:spChg chg="del">
          <ac:chgData name="Pracna Petr TC" userId="5e37d932-2985-4cf4-87fb-f6585e14c5ab" providerId="ADAL" clId="{E65C5712-8E28-48F6-AB05-0450C7F86523}" dt="2024-01-17T15:02:56.534" v="158" actId="478"/>
          <ac:spMkLst>
            <pc:docMk/>
            <pc:sldMk cId="3584285757" sldId="2272"/>
            <ac:spMk id="6" creationId="{A264C18F-E7F0-F0F1-29A8-D5B5C558C1BC}"/>
          </ac:spMkLst>
        </pc:spChg>
        <pc:spChg chg="del">
          <ac:chgData name="Pracna Petr TC" userId="5e37d932-2985-4cf4-87fb-f6585e14c5ab" providerId="ADAL" clId="{E65C5712-8E28-48F6-AB05-0450C7F86523}" dt="2024-01-17T15:05:46.207" v="231" actId="478"/>
          <ac:spMkLst>
            <pc:docMk/>
            <pc:sldMk cId="3584285757" sldId="2272"/>
            <ac:spMk id="7" creationId="{F2761C1B-FD32-CFB1-37E7-E9CF5DE3FCE3}"/>
          </ac:spMkLst>
        </pc:spChg>
        <pc:spChg chg="del">
          <ac:chgData name="Pracna Petr TC" userId="5e37d932-2985-4cf4-87fb-f6585e14c5ab" providerId="ADAL" clId="{E65C5712-8E28-48F6-AB05-0450C7F86523}" dt="2024-01-17T15:05:46.207" v="231" actId="478"/>
          <ac:spMkLst>
            <pc:docMk/>
            <pc:sldMk cId="3584285757" sldId="2272"/>
            <ac:spMk id="8" creationId="{92A81F00-ED74-BE49-2D00-1D4A3B89B824}"/>
          </ac:spMkLst>
        </pc:spChg>
        <pc:spChg chg="del">
          <ac:chgData name="Pracna Petr TC" userId="5e37d932-2985-4cf4-87fb-f6585e14c5ab" providerId="ADAL" clId="{E65C5712-8E28-48F6-AB05-0450C7F86523}" dt="2024-01-17T15:02:56.534" v="158" actId="478"/>
          <ac:spMkLst>
            <pc:docMk/>
            <pc:sldMk cId="3584285757" sldId="2272"/>
            <ac:spMk id="9" creationId="{6E1F1FD1-0A12-DEE8-E6F5-8BC571F80C68}"/>
          </ac:spMkLst>
        </pc:spChg>
        <pc:graphicFrameChg chg="modGraphic">
          <ac:chgData name="Pracna Petr TC" userId="5e37d932-2985-4cf4-87fb-f6585e14c5ab" providerId="ADAL" clId="{E65C5712-8E28-48F6-AB05-0450C7F86523}" dt="2024-01-18T10:42:55.637" v="788" actId="20577"/>
          <ac:graphicFrameMkLst>
            <pc:docMk/>
            <pc:sldMk cId="3584285757" sldId="2272"/>
            <ac:graphicFrameMk id="2" creationId="{B1114E88-EA1D-B90F-7BA6-A0DDED949B72}"/>
          </ac:graphicFrameMkLst>
        </pc:graphicFrameChg>
      </pc:sldChg>
      <pc:sldChg chg="modSp mod ord">
        <pc:chgData name="Pracna Petr TC" userId="5e37d932-2985-4cf4-87fb-f6585e14c5ab" providerId="ADAL" clId="{E65C5712-8E28-48F6-AB05-0450C7F86523}" dt="2024-01-18T08:22:16.831" v="327" actId="1036"/>
        <pc:sldMkLst>
          <pc:docMk/>
          <pc:sldMk cId="3037067584" sldId="6228"/>
        </pc:sldMkLst>
        <pc:spChg chg="mod">
          <ac:chgData name="Pracna Petr TC" userId="5e37d932-2985-4cf4-87fb-f6585e14c5ab" providerId="ADAL" clId="{E65C5712-8E28-48F6-AB05-0450C7F86523}" dt="2024-01-18T08:22:08.155" v="325" actId="1036"/>
          <ac:spMkLst>
            <pc:docMk/>
            <pc:sldMk cId="3037067584" sldId="6228"/>
            <ac:spMk id="13" creationId="{97BC91D4-43D0-7A65-F95E-EE6C78D20D7D}"/>
          </ac:spMkLst>
        </pc:spChg>
        <pc:spChg chg="mod">
          <ac:chgData name="Pracna Petr TC" userId="5e37d932-2985-4cf4-87fb-f6585e14c5ab" providerId="ADAL" clId="{E65C5712-8E28-48F6-AB05-0450C7F86523}" dt="2024-01-18T08:22:08.155" v="325" actId="1036"/>
          <ac:spMkLst>
            <pc:docMk/>
            <pc:sldMk cId="3037067584" sldId="6228"/>
            <ac:spMk id="15" creationId="{2ABF009C-82FC-2190-D4B3-B593FFE4DB02}"/>
          </ac:spMkLst>
        </pc:spChg>
        <pc:spChg chg="mod">
          <ac:chgData name="Pracna Petr TC" userId="5e37d932-2985-4cf4-87fb-f6585e14c5ab" providerId="ADAL" clId="{E65C5712-8E28-48F6-AB05-0450C7F86523}" dt="2024-01-18T08:22:16.831" v="327" actId="1036"/>
          <ac:spMkLst>
            <pc:docMk/>
            <pc:sldMk cId="3037067584" sldId="6228"/>
            <ac:spMk id="16" creationId="{7A0E14CD-3007-673F-DB31-417729F821D2}"/>
          </ac:spMkLst>
        </pc:spChg>
      </pc:sldChg>
      <pc:sldChg chg="modSp del mod">
        <pc:chgData name="Pracna Petr TC" userId="5e37d932-2985-4cf4-87fb-f6585e14c5ab" providerId="ADAL" clId="{E65C5712-8E28-48F6-AB05-0450C7F86523}" dt="2024-01-18T10:41:03.806" v="778" actId="47"/>
        <pc:sldMkLst>
          <pc:docMk/>
          <pc:sldMk cId="554102712" sldId="6230"/>
        </pc:sldMkLst>
        <pc:spChg chg="mod">
          <ac:chgData name="Pracna Petr TC" userId="5e37d932-2985-4cf4-87fb-f6585e14c5ab" providerId="ADAL" clId="{E65C5712-8E28-48F6-AB05-0450C7F86523}" dt="2024-01-18T08:44:35.563" v="770" actId="207"/>
          <ac:spMkLst>
            <pc:docMk/>
            <pc:sldMk cId="554102712" sldId="6230"/>
            <ac:spMk id="6" creationId="{C3D57297-AB62-BDDF-57AC-D99FD10317FC}"/>
          </ac:spMkLst>
        </pc:spChg>
        <pc:spChg chg="mod">
          <ac:chgData name="Pracna Petr TC" userId="5e37d932-2985-4cf4-87fb-f6585e14c5ab" providerId="ADAL" clId="{E65C5712-8E28-48F6-AB05-0450C7F86523}" dt="2024-01-18T08:44:44.013" v="771" actId="207"/>
          <ac:spMkLst>
            <pc:docMk/>
            <pc:sldMk cId="554102712" sldId="6230"/>
            <ac:spMk id="7" creationId="{51A247BC-8E01-94EF-516F-03D61136DF12}"/>
          </ac:spMkLst>
        </pc:spChg>
        <pc:spChg chg="mod">
          <ac:chgData name="Pracna Petr TC" userId="5e37d932-2985-4cf4-87fb-f6585e14c5ab" providerId="ADAL" clId="{E65C5712-8E28-48F6-AB05-0450C7F86523}" dt="2024-01-18T10:40:15.735" v="775" actId="1037"/>
          <ac:spMkLst>
            <pc:docMk/>
            <pc:sldMk cId="554102712" sldId="6230"/>
            <ac:spMk id="8" creationId="{8BFD5DBA-01B3-226D-2A8B-0E02FF90DA0F}"/>
          </ac:spMkLst>
        </pc:spChg>
        <pc:spChg chg="mod">
          <ac:chgData name="Pracna Petr TC" userId="5e37d932-2985-4cf4-87fb-f6585e14c5ab" providerId="ADAL" clId="{E65C5712-8E28-48F6-AB05-0450C7F86523}" dt="2024-01-18T10:40:22.718" v="776" actId="20577"/>
          <ac:spMkLst>
            <pc:docMk/>
            <pc:sldMk cId="554102712" sldId="6230"/>
            <ac:spMk id="24" creationId="{A90C077E-AF19-8320-11BB-3D3E47F1D0AC}"/>
          </ac:spMkLst>
        </pc:spChg>
      </pc:sldChg>
      <pc:sldChg chg="add">
        <pc:chgData name="Pracna Petr TC" userId="5e37d932-2985-4cf4-87fb-f6585e14c5ab" providerId="ADAL" clId="{E65C5712-8E28-48F6-AB05-0450C7F86523}" dt="2024-01-17T14:44:31.776" v="4"/>
        <pc:sldMkLst>
          <pc:docMk/>
          <pc:sldMk cId="1125680112" sldId="6233"/>
        </pc:sldMkLst>
      </pc:sldChg>
      <pc:sldChg chg="modSp add mod ord">
        <pc:chgData name="Pracna Petr TC" userId="5e37d932-2985-4cf4-87fb-f6585e14c5ab" providerId="ADAL" clId="{E65C5712-8E28-48F6-AB05-0450C7F86523}" dt="2024-01-17T15:00:07.143" v="94" actId="20577"/>
        <pc:sldMkLst>
          <pc:docMk/>
          <pc:sldMk cId="1229111333" sldId="6235"/>
        </pc:sldMkLst>
        <pc:spChg chg="mod">
          <ac:chgData name="Pracna Petr TC" userId="5e37d932-2985-4cf4-87fb-f6585e14c5ab" providerId="ADAL" clId="{E65C5712-8E28-48F6-AB05-0450C7F86523}" dt="2024-01-17T14:59:46.477" v="58" actId="20577"/>
          <ac:spMkLst>
            <pc:docMk/>
            <pc:sldMk cId="1229111333" sldId="6235"/>
            <ac:spMk id="4" creationId="{65016A51-043A-42BD-A945-585EF786A295}"/>
          </ac:spMkLst>
        </pc:spChg>
        <pc:spChg chg="mod">
          <ac:chgData name="Pracna Petr TC" userId="5e37d932-2985-4cf4-87fb-f6585e14c5ab" providerId="ADAL" clId="{E65C5712-8E28-48F6-AB05-0450C7F86523}" dt="2024-01-17T15:00:07.143" v="94" actId="20577"/>
          <ac:spMkLst>
            <pc:docMk/>
            <pc:sldMk cId="1229111333" sldId="6235"/>
            <ac:spMk id="7" creationId="{192A30CC-1A7D-49E6-8A85-F7A2ED5945B9}"/>
          </ac:spMkLst>
        </pc:spChg>
      </pc:sldChg>
      <pc:sldChg chg="add del">
        <pc:chgData name="Pracna Petr TC" userId="5e37d932-2985-4cf4-87fb-f6585e14c5ab" providerId="ADAL" clId="{E65C5712-8E28-48F6-AB05-0450C7F86523}" dt="2024-01-17T16:03:23.307" v="323" actId="47"/>
        <pc:sldMkLst>
          <pc:docMk/>
          <pc:sldMk cId="2500710356" sldId="6236"/>
        </pc:sldMkLst>
      </pc:sldChg>
      <pc:sldChg chg="addSp modSp add mod">
        <pc:chgData name="Pracna Petr TC" userId="5e37d932-2985-4cf4-87fb-f6585e14c5ab" providerId="ADAL" clId="{E65C5712-8E28-48F6-AB05-0450C7F86523}" dt="2024-01-18T10:44:15.981" v="802" actId="1582"/>
        <pc:sldMkLst>
          <pc:docMk/>
          <pc:sldMk cId="1980150882" sldId="6237"/>
        </pc:sldMkLst>
        <pc:cxnChg chg="add mod">
          <ac:chgData name="Pracna Petr TC" userId="5e37d932-2985-4cf4-87fb-f6585e14c5ab" providerId="ADAL" clId="{E65C5712-8E28-48F6-AB05-0450C7F86523}" dt="2024-01-18T10:44:15.981" v="802" actId="1582"/>
          <ac:cxnSpMkLst>
            <pc:docMk/>
            <pc:sldMk cId="1980150882" sldId="6237"/>
            <ac:cxnSpMk id="9" creationId="{007087FD-98C7-06E4-FC8B-43E687F9960A}"/>
          </ac:cxnSpMkLst>
        </pc:cxnChg>
      </pc:sldChg>
      <pc:sldChg chg="add ord">
        <pc:chgData name="Pracna Petr TC" userId="5e37d932-2985-4cf4-87fb-f6585e14c5ab" providerId="ADAL" clId="{E65C5712-8E28-48F6-AB05-0450C7F86523}" dt="2024-01-18T10:42:09.843" v="780"/>
        <pc:sldMkLst>
          <pc:docMk/>
          <pc:sldMk cId="307406387" sldId="6239"/>
        </pc:sldMkLst>
      </pc:sldChg>
    </pc:docChg>
  </pc:docChgLst>
  <pc:docChgLst>
    <pc:chgData name="Vlkova Michaela TC" userId="80201d42-b6cc-488f-8407-26a102634d7a" providerId="ADAL" clId="{036AAF51-4D20-496B-B26B-AE9278C12311}"/>
    <pc:docChg chg="custSel delSld modSld">
      <pc:chgData name="Vlkova Michaela TC" userId="80201d42-b6cc-488f-8407-26a102634d7a" providerId="ADAL" clId="{036AAF51-4D20-496B-B26B-AE9278C12311}" dt="2024-01-12T14:26:39.700" v="48" actId="20577"/>
      <pc:docMkLst>
        <pc:docMk/>
      </pc:docMkLst>
      <pc:sldChg chg="del">
        <pc:chgData name="Vlkova Michaela TC" userId="80201d42-b6cc-488f-8407-26a102634d7a" providerId="ADAL" clId="{036AAF51-4D20-496B-B26B-AE9278C12311}" dt="2024-01-12T13:29:02.445" v="40" actId="47"/>
        <pc:sldMkLst>
          <pc:docMk/>
          <pc:sldMk cId="3327352162" sldId="2131"/>
        </pc:sldMkLst>
      </pc:sldChg>
      <pc:sldChg chg="delSp modSp mod">
        <pc:chgData name="Vlkova Michaela TC" userId="80201d42-b6cc-488f-8407-26a102634d7a" providerId="ADAL" clId="{036AAF51-4D20-496B-B26B-AE9278C12311}" dt="2024-01-12T14:26:39.700" v="48" actId="20577"/>
        <pc:sldMkLst>
          <pc:docMk/>
          <pc:sldMk cId="1601123867" sldId="2196"/>
        </pc:sldMkLst>
        <pc:spChg chg="mod">
          <ac:chgData name="Vlkova Michaela TC" userId="80201d42-b6cc-488f-8407-26a102634d7a" providerId="ADAL" clId="{036AAF51-4D20-496B-B26B-AE9278C12311}" dt="2024-01-12T14:26:34.021" v="46" actId="20577"/>
          <ac:spMkLst>
            <pc:docMk/>
            <pc:sldMk cId="1601123867" sldId="2196"/>
            <ac:spMk id="5" creationId="{59D99095-F5C8-47CB-90B6-A49B743C533C}"/>
          </ac:spMkLst>
        </pc:spChg>
        <pc:spChg chg="mod">
          <ac:chgData name="Vlkova Michaela TC" userId="80201d42-b6cc-488f-8407-26a102634d7a" providerId="ADAL" clId="{036AAF51-4D20-496B-B26B-AE9278C12311}" dt="2024-01-12T14:26:37.331" v="47" actId="20577"/>
          <ac:spMkLst>
            <pc:docMk/>
            <pc:sldMk cId="1601123867" sldId="2196"/>
            <ac:spMk id="6" creationId="{DC189597-903E-4AB5-803A-B60CE73E19E1}"/>
          </ac:spMkLst>
        </pc:spChg>
        <pc:spChg chg="mod">
          <ac:chgData name="Vlkova Michaela TC" userId="80201d42-b6cc-488f-8407-26a102634d7a" providerId="ADAL" clId="{036AAF51-4D20-496B-B26B-AE9278C12311}" dt="2024-01-12T14:26:39.700" v="48" actId="20577"/>
          <ac:spMkLst>
            <pc:docMk/>
            <pc:sldMk cId="1601123867" sldId="2196"/>
            <ac:spMk id="7" creationId="{94656689-ECF8-46E6-B67C-54EA4DEF7782}"/>
          </ac:spMkLst>
        </pc:spChg>
        <pc:picChg chg="del">
          <ac:chgData name="Vlkova Michaela TC" userId="80201d42-b6cc-488f-8407-26a102634d7a" providerId="ADAL" clId="{036AAF51-4D20-496B-B26B-AE9278C12311}" dt="2024-01-12T14:26:31.242" v="45" actId="478"/>
          <ac:picMkLst>
            <pc:docMk/>
            <pc:sldMk cId="1601123867" sldId="2196"/>
            <ac:picMk id="2" creationId="{A0E05D00-B585-25EF-E893-C81715ACA18C}"/>
          </ac:picMkLst>
        </pc:picChg>
      </pc:sldChg>
      <pc:sldChg chg="modSp mod">
        <pc:chgData name="Vlkova Michaela TC" userId="80201d42-b6cc-488f-8407-26a102634d7a" providerId="ADAL" clId="{036AAF51-4D20-496B-B26B-AE9278C12311}" dt="2024-01-12T13:20:23.982" v="39" actId="20577"/>
        <pc:sldMkLst>
          <pc:docMk/>
          <pc:sldMk cId="3885046406" sldId="2201"/>
        </pc:sldMkLst>
        <pc:spChg chg="mod">
          <ac:chgData name="Vlkova Michaela TC" userId="80201d42-b6cc-488f-8407-26a102634d7a" providerId="ADAL" clId="{036AAF51-4D20-496B-B26B-AE9278C12311}" dt="2024-01-12T13:20:09.275" v="15" actId="20577"/>
          <ac:spMkLst>
            <pc:docMk/>
            <pc:sldMk cId="3885046406" sldId="2201"/>
            <ac:spMk id="4" creationId="{65016A51-043A-42BD-A945-585EF786A295}"/>
          </ac:spMkLst>
        </pc:spChg>
        <pc:spChg chg="mod">
          <ac:chgData name="Vlkova Michaela TC" userId="80201d42-b6cc-488f-8407-26a102634d7a" providerId="ADAL" clId="{036AAF51-4D20-496B-B26B-AE9278C12311}" dt="2024-01-12T13:20:23.982" v="39" actId="20577"/>
          <ac:spMkLst>
            <pc:docMk/>
            <pc:sldMk cId="3885046406" sldId="2201"/>
            <ac:spMk id="7" creationId="{192A30CC-1A7D-49E6-8A85-F7A2ED5945B9}"/>
          </ac:spMkLst>
        </pc:spChg>
      </pc:sldChg>
      <pc:sldChg chg="modSp mod">
        <pc:chgData name="Vlkova Michaela TC" userId="80201d42-b6cc-488f-8407-26a102634d7a" providerId="ADAL" clId="{036AAF51-4D20-496B-B26B-AE9278C12311}" dt="2024-01-12T14:06:59.295" v="42" actId="20577"/>
        <pc:sldMkLst>
          <pc:docMk/>
          <pc:sldMk cId="3817069781" sldId="2242"/>
        </pc:sldMkLst>
        <pc:spChg chg="mod">
          <ac:chgData name="Vlkova Michaela TC" userId="80201d42-b6cc-488f-8407-26a102634d7a" providerId="ADAL" clId="{036AAF51-4D20-496B-B26B-AE9278C12311}" dt="2024-01-12T14:06:59.295" v="42" actId="20577"/>
          <ac:spMkLst>
            <pc:docMk/>
            <pc:sldMk cId="3817069781" sldId="2242"/>
            <ac:spMk id="2" creationId="{00000000-0000-0000-0000-000000000000}"/>
          </ac:spMkLst>
        </pc:spChg>
      </pc:sldChg>
      <pc:sldChg chg="del">
        <pc:chgData name="Vlkova Michaela TC" userId="80201d42-b6cc-488f-8407-26a102634d7a" providerId="ADAL" clId="{036AAF51-4D20-496B-B26B-AE9278C12311}" dt="2024-01-12T14:09:15.454" v="43" actId="47"/>
        <pc:sldMkLst>
          <pc:docMk/>
          <pc:sldMk cId="955761499" sldId="2263"/>
        </pc:sldMkLst>
      </pc:sldChg>
      <pc:sldChg chg="del">
        <pc:chgData name="Vlkova Michaela TC" userId="80201d42-b6cc-488f-8407-26a102634d7a" providerId="ADAL" clId="{036AAF51-4D20-496B-B26B-AE9278C12311}" dt="2024-01-12T14:24:59.167" v="44" actId="47"/>
        <pc:sldMkLst>
          <pc:docMk/>
          <pc:sldMk cId="1858449799" sldId="2264"/>
        </pc:sldMkLst>
      </pc:sldChg>
    </pc:docChg>
  </pc:docChgLst>
  <pc:docChgLst>
    <pc:chgData name="Pracna Petr TC" userId="S::pracna@asuch.cas.cz::5e37d932-2985-4cf4-87fb-f6585e14c5ab" providerId="AD" clId="Web-{E5432576-9EBF-446E-BC9B-0373B0A9E044}"/>
    <pc:docChg chg="addSld modSld">
      <pc:chgData name="Pracna Petr TC" userId="S::pracna@asuch.cas.cz::5e37d932-2985-4cf4-87fb-f6585e14c5ab" providerId="AD" clId="Web-{E5432576-9EBF-446E-BC9B-0373B0A9E044}" dt="2024-01-18T11:39:23.263" v="47"/>
      <pc:docMkLst>
        <pc:docMk/>
      </pc:docMkLst>
      <pc:sldChg chg="addSp delSp modSp">
        <pc:chgData name="Pracna Petr TC" userId="S::pracna@asuch.cas.cz::5e37d932-2985-4cf4-87fb-f6585e14c5ab" providerId="AD" clId="Web-{E5432576-9EBF-446E-BC9B-0373B0A9E044}" dt="2024-01-18T11:39:23.263" v="47"/>
        <pc:sldMkLst>
          <pc:docMk/>
          <pc:sldMk cId="3584285757" sldId="2272"/>
        </pc:sldMkLst>
        <pc:spChg chg="add del mod">
          <ac:chgData name="Pracna Petr TC" userId="S::pracna@asuch.cas.cz::5e37d932-2985-4cf4-87fb-f6585e14c5ab" providerId="AD" clId="Web-{E5432576-9EBF-446E-BC9B-0373B0A9E044}" dt="2024-01-18T11:24:46.246" v="7"/>
          <ac:spMkLst>
            <pc:docMk/>
            <pc:sldMk cId="3584285757" sldId="2272"/>
            <ac:spMk id="5" creationId="{D2E86A0C-6485-D8F6-4EFB-98162FBA4C0E}"/>
          </ac:spMkLst>
        </pc:spChg>
        <pc:graphicFrameChg chg="mod modGraphic">
          <ac:chgData name="Pracna Petr TC" userId="S::pracna@asuch.cas.cz::5e37d932-2985-4cf4-87fb-f6585e14c5ab" providerId="AD" clId="Web-{E5432576-9EBF-446E-BC9B-0373B0A9E044}" dt="2024-01-18T11:39:23.263" v="47"/>
          <ac:graphicFrameMkLst>
            <pc:docMk/>
            <pc:sldMk cId="3584285757" sldId="2272"/>
            <ac:graphicFrameMk id="2" creationId="{B1114E88-EA1D-B90F-7BA6-A0DDED949B72}"/>
          </ac:graphicFrameMkLst>
        </pc:graphicFrameChg>
      </pc:sldChg>
      <pc:sldChg chg="modSp">
        <pc:chgData name="Pracna Petr TC" userId="S::pracna@asuch.cas.cz::5e37d932-2985-4cf4-87fb-f6585e14c5ab" providerId="AD" clId="Web-{E5432576-9EBF-446E-BC9B-0373B0A9E044}" dt="2024-01-18T10:48:31.916" v="3" actId="14100"/>
        <pc:sldMkLst>
          <pc:docMk/>
          <pc:sldMk cId="1980150882" sldId="6237"/>
        </pc:sldMkLst>
        <pc:spChg chg="mod">
          <ac:chgData name="Pracna Petr TC" userId="S::pracna@asuch.cas.cz::5e37d932-2985-4cf4-87fb-f6585e14c5ab" providerId="AD" clId="Web-{E5432576-9EBF-446E-BC9B-0373B0A9E044}" dt="2024-01-18T10:48:31.916" v="3" actId="14100"/>
          <ac:spMkLst>
            <pc:docMk/>
            <pc:sldMk cId="1980150882" sldId="6237"/>
            <ac:spMk id="7" creationId="{F2761C1B-FD32-CFB1-37E7-E9CF5DE3FCE3}"/>
          </ac:spMkLst>
        </pc:spChg>
        <pc:cxnChg chg="mod">
          <ac:chgData name="Pracna Petr TC" userId="S::pracna@asuch.cas.cz::5e37d932-2985-4cf4-87fb-f6585e14c5ab" providerId="AD" clId="Web-{E5432576-9EBF-446E-BC9B-0373B0A9E044}" dt="2024-01-18T10:48:04.836" v="2" actId="1076"/>
          <ac:cxnSpMkLst>
            <pc:docMk/>
            <pc:sldMk cId="1980150882" sldId="6237"/>
            <ac:cxnSpMk id="9" creationId="{007087FD-98C7-06E4-FC8B-43E687F9960A}"/>
          </ac:cxnSpMkLst>
        </pc:cxnChg>
      </pc:sldChg>
      <pc:sldChg chg="modSp add">
        <pc:chgData name="Pracna Petr TC" userId="S::pracna@asuch.cas.cz::5e37d932-2985-4cf4-87fb-f6585e14c5ab" providerId="AD" clId="Web-{E5432576-9EBF-446E-BC9B-0373B0A9E044}" dt="2024-01-18T11:38:35.840" v="39" actId="20577"/>
        <pc:sldMkLst>
          <pc:docMk/>
          <pc:sldMk cId="3022693055" sldId="6241"/>
        </pc:sldMkLst>
        <pc:spChg chg="mod">
          <ac:chgData name="Pracna Petr TC" userId="S::pracna@asuch.cas.cz::5e37d932-2985-4cf4-87fb-f6585e14c5ab" providerId="AD" clId="Web-{E5432576-9EBF-446E-BC9B-0373B0A9E044}" dt="2024-01-18T11:26:36.733" v="20" actId="20577"/>
          <ac:spMkLst>
            <pc:docMk/>
            <pc:sldMk cId="3022693055" sldId="6241"/>
            <ac:spMk id="7" creationId="{82C2DC88-858F-111F-E853-38C1487DFF0F}"/>
          </ac:spMkLst>
        </pc:spChg>
        <pc:spChg chg="mod">
          <ac:chgData name="Pracna Petr TC" userId="S::pracna@asuch.cas.cz::5e37d932-2985-4cf4-87fb-f6585e14c5ab" providerId="AD" clId="Web-{E5432576-9EBF-446E-BC9B-0373B0A9E044}" dt="2024-01-18T11:38:35.840" v="39" actId="20577"/>
          <ac:spMkLst>
            <pc:docMk/>
            <pc:sldMk cId="3022693055" sldId="6241"/>
            <ac:spMk id="8" creationId="{45080816-084C-7620-0920-7E7839FC86A9}"/>
          </ac:spMkLst>
        </pc:spChg>
        <pc:spChg chg="mod">
          <ac:chgData name="Pracna Petr TC" userId="S::pracna@asuch.cas.cz::5e37d932-2985-4cf4-87fb-f6585e14c5ab" providerId="AD" clId="Web-{E5432576-9EBF-446E-BC9B-0373B0A9E044}" dt="2024-01-18T11:38:10.434" v="30" actId="20577"/>
          <ac:spMkLst>
            <pc:docMk/>
            <pc:sldMk cId="3022693055" sldId="6241"/>
            <ac:spMk id="9" creationId="{DAE92940-4176-67CB-93E2-61C066A46632}"/>
          </ac:spMkLst>
        </pc:spChg>
      </pc:sldChg>
    </pc:docChg>
  </pc:docChgLst>
  <pc:docChgLst>
    <pc:chgData name="Vlkova Michaela TC" userId="S::vlkovam@asuch.cas.cz::80201d42-b6cc-488f-8407-26a102634d7a" providerId="AD" clId="Web-{A8DFC73C-FE81-45F5-B028-0F8D8081EB50}"/>
    <pc:docChg chg="modSld">
      <pc:chgData name="Vlkova Michaela TC" userId="S::vlkovam@asuch.cas.cz::80201d42-b6cc-488f-8407-26a102634d7a" providerId="AD" clId="Web-{A8DFC73C-FE81-45F5-B028-0F8D8081EB50}" dt="2024-01-16T15:17:21.975" v="9" actId="20577"/>
      <pc:docMkLst>
        <pc:docMk/>
      </pc:docMkLst>
      <pc:sldChg chg="modSp">
        <pc:chgData name="Vlkova Michaela TC" userId="S::vlkovam@asuch.cas.cz::80201d42-b6cc-488f-8407-26a102634d7a" providerId="AD" clId="Web-{A8DFC73C-FE81-45F5-B028-0F8D8081EB50}" dt="2024-01-16T15:17:21.975" v="9" actId="20577"/>
        <pc:sldMkLst>
          <pc:docMk/>
          <pc:sldMk cId="1407688361" sldId="2151"/>
        </pc:sldMkLst>
        <pc:spChg chg="mod">
          <ac:chgData name="Vlkova Michaela TC" userId="S::vlkovam@asuch.cas.cz::80201d42-b6cc-488f-8407-26a102634d7a" providerId="AD" clId="Web-{A8DFC73C-FE81-45F5-B028-0F8D8081EB50}" dt="2024-01-16T15:17:21.975" v="9" actId="20577"/>
          <ac:spMkLst>
            <pc:docMk/>
            <pc:sldMk cId="1407688361" sldId="2151"/>
            <ac:spMk id="5" creationId="{2E4A8620-0750-4410-9096-A582C84400E2}"/>
          </ac:spMkLst>
        </pc:spChg>
      </pc:sldChg>
    </pc:docChg>
  </pc:docChgLst>
  <pc:docChgLst>
    <pc:chgData name="Svejcarova Lenka TC" userId="5a4e203f-7e0a-4f70-a669-7342f96ab755" providerId="ADAL" clId="{6E933E4D-E6D5-4260-9C61-87CC07A9C8CC}"/>
    <pc:docChg chg="undo redo custSel addSld delSld modSld sldOrd addMainMaster delMainMaster modMainMaster modShowInfo">
      <pc:chgData name="Svejcarova Lenka TC" userId="5a4e203f-7e0a-4f70-a669-7342f96ab755" providerId="ADAL" clId="{6E933E4D-E6D5-4260-9C61-87CC07A9C8CC}" dt="2024-01-18T14:31:29.215" v="7505" actId="1076"/>
      <pc:docMkLst>
        <pc:docMk/>
      </pc:docMkLst>
      <pc:sldChg chg="delSp modSp del mod modClrScheme chgLayout">
        <pc:chgData name="Svejcarova Lenka TC" userId="5a4e203f-7e0a-4f70-a669-7342f96ab755" providerId="ADAL" clId="{6E933E4D-E6D5-4260-9C61-87CC07A9C8CC}" dt="2024-01-17T15:38:18.548" v="1838" actId="47"/>
        <pc:sldMkLst>
          <pc:docMk/>
          <pc:sldMk cId="3709370794" sldId="256"/>
        </pc:sldMkLst>
        <pc:spChg chg="mod ord">
          <ac:chgData name="Svejcarova Lenka TC" userId="5a4e203f-7e0a-4f70-a669-7342f96ab755" providerId="ADAL" clId="{6E933E4D-E6D5-4260-9C61-87CC07A9C8CC}" dt="2024-01-17T13:56:24.890" v="896" actId="700"/>
          <ac:spMkLst>
            <pc:docMk/>
            <pc:sldMk cId="3709370794" sldId="256"/>
            <ac:spMk id="4" creationId="{B5E04A10-A75A-4EC3-9C71-C658EC67A62C}"/>
          </ac:spMkLst>
        </pc:spChg>
        <pc:spChg chg="mod ord">
          <ac:chgData name="Svejcarova Lenka TC" userId="5a4e203f-7e0a-4f70-a669-7342f96ab755" providerId="ADAL" clId="{6E933E4D-E6D5-4260-9C61-87CC07A9C8CC}" dt="2024-01-17T13:56:24.890" v="896" actId="700"/>
          <ac:spMkLst>
            <pc:docMk/>
            <pc:sldMk cId="3709370794" sldId="256"/>
            <ac:spMk id="5" creationId="{2E4A8620-0750-4410-9096-A582C84400E2}"/>
          </ac:spMkLst>
        </pc:spChg>
        <pc:picChg chg="del">
          <ac:chgData name="Svejcarova Lenka TC" userId="5a4e203f-7e0a-4f70-a669-7342f96ab755" providerId="ADAL" clId="{6E933E4D-E6D5-4260-9C61-87CC07A9C8CC}" dt="2024-01-17T15:38:16.993" v="1837" actId="21"/>
          <ac:picMkLst>
            <pc:docMk/>
            <pc:sldMk cId="3709370794" sldId="256"/>
            <ac:picMk id="2" creationId="{D76873E8-0E4B-8880-6A8E-6402E2D61783}"/>
          </ac:picMkLst>
        </pc:picChg>
      </pc:sldChg>
      <pc:sldChg chg="modSp del mod modTransition modClrScheme chgLayout">
        <pc:chgData name="Svejcarova Lenka TC" userId="5a4e203f-7e0a-4f70-a669-7342f96ab755" providerId="ADAL" clId="{6E933E4D-E6D5-4260-9C61-87CC07A9C8CC}" dt="2024-01-17T15:49:35.761" v="1968" actId="47"/>
        <pc:sldMkLst>
          <pc:docMk/>
          <pc:sldMk cId="4031729348" sldId="257"/>
        </pc:sldMkLst>
        <pc:spChg chg="mod ord">
          <ac:chgData name="Svejcarova Lenka TC" userId="5a4e203f-7e0a-4f70-a669-7342f96ab755" providerId="ADAL" clId="{6E933E4D-E6D5-4260-9C61-87CC07A9C8CC}" dt="2024-01-17T13:56:24.890" v="896" actId="700"/>
          <ac:spMkLst>
            <pc:docMk/>
            <pc:sldMk cId="4031729348" sldId="257"/>
            <ac:spMk id="4" creationId="{65016A51-043A-42BD-A945-585EF786A295}"/>
          </ac:spMkLst>
        </pc:spChg>
        <pc:spChg chg="mod ord">
          <ac:chgData name="Svejcarova Lenka TC" userId="5a4e203f-7e0a-4f70-a669-7342f96ab755" providerId="ADAL" clId="{6E933E4D-E6D5-4260-9C61-87CC07A9C8CC}" dt="2024-01-17T15:38:01.356" v="1836" actId="14100"/>
          <ac:spMkLst>
            <pc:docMk/>
            <pc:sldMk cId="4031729348" sldId="257"/>
            <ac:spMk id="7" creationId="{192A30CC-1A7D-49E6-8A85-F7A2ED5945B9}"/>
          </ac:spMkLst>
        </pc:spChg>
      </pc:sldChg>
      <pc:sldChg chg="addSp modSp mod ord modTransition modClrScheme chgLayout">
        <pc:chgData name="Svejcarova Lenka TC" userId="5a4e203f-7e0a-4f70-a669-7342f96ab755" providerId="ADAL" clId="{6E933E4D-E6D5-4260-9C61-87CC07A9C8CC}" dt="2024-01-18T12:05:35.843" v="3285"/>
        <pc:sldMkLst>
          <pc:docMk/>
          <pc:sldMk cId="1962655422" sldId="261"/>
        </pc:sldMkLst>
        <pc:spChg chg="mod ord">
          <ac:chgData name="Svejcarova Lenka TC" userId="5a4e203f-7e0a-4f70-a669-7342f96ab755" providerId="ADAL" clId="{6E933E4D-E6D5-4260-9C61-87CC07A9C8CC}" dt="2024-01-17T15:51:06.874" v="2004" actId="20577"/>
          <ac:spMkLst>
            <pc:docMk/>
            <pc:sldMk cId="1962655422" sldId="261"/>
            <ac:spMk id="4" creationId="{440D244B-A04E-494A-B33A-1FCC51EEB3C4}"/>
          </ac:spMkLst>
        </pc:spChg>
        <pc:spChg chg="mod ord">
          <ac:chgData name="Svejcarova Lenka TC" userId="5a4e203f-7e0a-4f70-a669-7342f96ab755" providerId="ADAL" clId="{6E933E4D-E6D5-4260-9C61-87CC07A9C8CC}" dt="2024-01-17T15:50:31.366" v="1994" actId="1076"/>
          <ac:spMkLst>
            <pc:docMk/>
            <pc:sldMk cId="1962655422" sldId="261"/>
            <ac:spMk id="5" creationId="{D2C1D137-985F-492C-A973-1FDDA92ED01B}"/>
          </ac:spMkLst>
        </pc:spChg>
        <pc:picChg chg="add mod">
          <ac:chgData name="Svejcarova Lenka TC" userId="5a4e203f-7e0a-4f70-a669-7342f96ab755" providerId="ADAL" clId="{6E933E4D-E6D5-4260-9C61-87CC07A9C8CC}" dt="2024-01-17T15:50:21.070" v="1993" actId="1038"/>
          <ac:picMkLst>
            <pc:docMk/>
            <pc:sldMk cId="1962655422" sldId="261"/>
            <ac:picMk id="2" creationId="{647167AC-F318-C9BE-FBA4-19A431ACEFC6}"/>
          </ac:picMkLst>
        </pc:picChg>
        <pc:picChg chg="mod ord">
          <ac:chgData name="Svejcarova Lenka TC" userId="5a4e203f-7e0a-4f70-a669-7342f96ab755" providerId="ADAL" clId="{6E933E4D-E6D5-4260-9C61-87CC07A9C8CC}" dt="2024-01-17T15:49:45.455" v="1969" actId="1076"/>
          <ac:picMkLst>
            <pc:docMk/>
            <pc:sldMk cId="1962655422" sldId="261"/>
            <ac:picMk id="1026" creationId="{D1487FF4-D0A2-483E-BC9F-C3C78034D0C3}"/>
          </ac:picMkLst>
        </pc:picChg>
      </pc:sldChg>
      <pc:sldChg chg="addSp delSp modSp mod modTransition modClrScheme chgLayout">
        <pc:chgData name="Svejcarova Lenka TC" userId="5a4e203f-7e0a-4f70-a669-7342f96ab755" providerId="ADAL" clId="{6E933E4D-E6D5-4260-9C61-87CC07A9C8CC}" dt="2024-01-18T12:05:35.843" v="3285"/>
        <pc:sldMkLst>
          <pc:docMk/>
          <pc:sldMk cId="3821573047" sldId="393"/>
        </pc:sldMkLst>
        <pc:spChg chg="mod ord">
          <ac:chgData name="Svejcarova Lenka TC" userId="5a4e203f-7e0a-4f70-a669-7342f96ab755" providerId="ADAL" clId="{6E933E4D-E6D5-4260-9C61-87CC07A9C8CC}" dt="2024-01-17T13:56:24.890" v="896" actId="700"/>
          <ac:spMkLst>
            <pc:docMk/>
            <pc:sldMk cId="3821573047" sldId="393"/>
            <ac:spMk id="2" creationId="{00000000-0000-0000-0000-000000000000}"/>
          </ac:spMkLst>
        </pc:spChg>
        <pc:spChg chg="mod ord">
          <ac:chgData name="Svejcarova Lenka TC" userId="5a4e203f-7e0a-4f70-a669-7342f96ab755" providerId="ADAL" clId="{6E933E4D-E6D5-4260-9C61-87CC07A9C8CC}" dt="2024-01-17T13:56:24.890" v="896" actId="700"/>
          <ac:spMkLst>
            <pc:docMk/>
            <pc:sldMk cId="3821573047" sldId="393"/>
            <ac:spMk id="5" creationId="{96EAD268-EC8C-4EA3-B5C7-730ABC5361E3}"/>
          </ac:spMkLst>
        </pc:spChg>
        <pc:spChg chg="add del mod">
          <ac:chgData name="Svejcarova Lenka TC" userId="5a4e203f-7e0a-4f70-a669-7342f96ab755" providerId="ADAL" clId="{6E933E4D-E6D5-4260-9C61-87CC07A9C8CC}" dt="2024-01-17T14:43:37.588" v="1240" actId="478"/>
          <ac:spMkLst>
            <pc:docMk/>
            <pc:sldMk cId="3821573047" sldId="393"/>
            <ac:spMk id="13" creationId="{846ED5C8-E8C5-0E88-32DB-5B78A58E48BA}"/>
          </ac:spMkLst>
        </pc:spChg>
        <pc:spChg chg="add del mod">
          <ac:chgData name="Svejcarova Lenka TC" userId="5a4e203f-7e0a-4f70-a669-7342f96ab755" providerId="ADAL" clId="{6E933E4D-E6D5-4260-9C61-87CC07A9C8CC}" dt="2024-01-17T14:12:56.564" v="990" actId="478"/>
          <ac:spMkLst>
            <pc:docMk/>
            <pc:sldMk cId="3821573047" sldId="393"/>
            <ac:spMk id="15" creationId="{DAB64915-136F-039E-882C-D3CE4E194409}"/>
          </ac:spMkLst>
        </pc:spChg>
        <pc:spChg chg="mod ord">
          <ac:chgData name="Svejcarova Lenka TC" userId="5a4e203f-7e0a-4f70-a669-7342f96ab755" providerId="ADAL" clId="{6E933E4D-E6D5-4260-9C61-87CC07A9C8CC}" dt="2024-01-17T14:13:14.160" v="995" actId="14100"/>
          <ac:spMkLst>
            <pc:docMk/>
            <pc:sldMk cId="3821573047" sldId="393"/>
            <ac:spMk id="16" creationId="{D648132C-7B01-43A9-8EEB-D24EB9700E28}"/>
          </ac:spMkLst>
        </pc:spChg>
        <pc:spChg chg="add del mod">
          <ac:chgData name="Svejcarova Lenka TC" userId="5a4e203f-7e0a-4f70-a669-7342f96ab755" providerId="ADAL" clId="{6E933E4D-E6D5-4260-9C61-87CC07A9C8CC}" dt="2024-01-17T14:43:44.059" v="1241" actId="478"/>
          <ac:spMkLst>
            <pc:docMk/>
            <pc:sldMk cId="3821573047" sldId="393"/>
            <ac:spMk id="21" creationId="{55258D34-AD75-D9DC-6465-EE63EA5CA343}"/>
          </ac:spMkLst>
        </pc:spChg>
        <pc:cxnChg chg="add del mod">
          <ac:chgData name="Svejcarova Lenka TC" userId="5a4e203f-7e0a-4f70-a669-7342f96ab755" providerId="ADAL" clId="{6E933E4D-E6D5-4260-9C61-87CC07A9C8CC}" dt="2024-01-17T14:39:06.447" v="1236" actId="478"/>
          <ac:cxnSpMkLst>
            <pc:docMk/>
            <pc:sldMk cId="3821573047" sldId="393"/>
            <ac:cxnSpMk id="3" creationId="{D161B850-0EBE-9E7E-1787-32ED011EF6A3}"/>
          </ac:cxnSpMkLst>
        </pc:cxnChg>
        <pc:cxnChg chg="add del mod">
          <ac:chgData name="Svejcarova Lenka TC" userId="5a4e203f-7e0a-4f70-a669-7342f96ab755" providerId="ADAL" clId="{6E933E4D-E6D5-4260-9C61-87CC07A9C8CC}" dt="2024-01-17T14:39:05.436" v="1235" actId="478"/>
          <ac:cxnSpMkLst>
            <pc:docMk/>
            <pc:sldMk cId="3821573047" sldId="393"/>
            <ac:cxnSpMk id="8" creationId="{C4AC13FB-B3B7-2ADC-BAED-8C451D4770DD}"/>
          </ac:cxnSpMkLst>
        </pc:cxnChg>
      </pc:sldChg>
      <pc:sldChg chg="modTransition">
        <pc:chgData name="Svejcarova Lenka TC" userId="5a4e203f-7e0a-4f70-a669-7342f96ab755" providerId="ADAL" clId="{6E933E4D-E6D5-4260-9C61-87CC07A9C8CC}" dt="2024-01-18T12:05:35.843" v="3285"/>
        <pc:sldMkLst>
          <pc:docMk/>
          <pc:sldMk cId="1521969246" sldId="442"/>
        </pc:sldMkLst>
      </pc:sldChg>
      <pc:sldChg chg="modTransition">
        <pc:chgData name="Svejcarova Lenka TC" userId="5a4e203f-7e0a-4f70-a669-7342f96ab755" providerId="ADAL" clId="{6E933E4D-E6D5-4260-9C61-87CC07A9C8CC}" dt="2024-01-18T12:05:35.843" v="3285"/>
        <pc:sldMkLst>
          <pc:docMk/>
          <pc:sldMk cId="78272635" sldId="444"/>
        </pc:sldMkLst>
      </pc:sldChg>
      <pc:sldChg chg="addSp modSp mod modTransition">
        <pc:chgData name="Svejcarova Lenka TC" userId="5a4e203f-7e0a-4f70-a669-7342f96ab755" providerId="ADAL" clId="{6E933E4D-E6D5-4260-9C61-87CC07A9C8CC}" dt="2024-01-18T14:31:29.215" v="7505" actId="1076"/>
        <pc:sldMkLst>
          <pc:docMk/>
          <pc:sldMk cId="1793950739" sldId="450"/>
        </pc:sldMkLst>
        <pc:spChg chg="mod">
          <ac:chgData name="Svejcarova Lenka TC" userId="5a4e203f-7e0a-4f70-a669-7342f96ab755" providerId="ADAL" clId="{6E933E4D-E6D5-4260-9C61-87CC07A9C8CC}" dt="2024-01-18T14:31:22.735" v="7503" actId="1076"/>
          <ac:spMkLst>
            <pc:docMk/>
            <pc:sldMk cId="1793950739" sldId="450"/>
            <ac:spMk id="2" creationId="{00000000-0000-0000-0000-000000000000}"/>
          </ac:spMkLst>
        </pc:spChg>
        <pc:spChg chg="mod">
          <ac:chgData name="Svejcarova Lenka TC" userId="5a4e203f-7e0a-4f70-a669-7342f96ab755" providerId="ADAL" clId="{6E933E4D-E6D5-4260-9C61-87CC07A9C8CC}" dt="2024-01-18T14:31:19.503" v="7502" actId="1076"/>
          <ac:spMkLst>
            <pc:docMk/>
            <pc:sldMk cId="1793950739" sldId="450"/>
            <ac:spMk id="3" creationId="{00000000-0000-0000-0000-000000000000}"/>
          </ac:spMkLst>
        </pc:spChg>
        <pc:spChg chg="add mod">
          <ac:chgData name="Svejcarova Lenka TC" userId="5a4e203f-7e0a-4f70-a669-7342f96ab755" providerId="ADAL" clId="{6E933E4D-E6D5-4260-9C61-87CC07A9C8CC}" dt="2024-01-18T14:31:26.399" v="7504" actId="1076"/>
          <ac:spMkLst>
            <pc:docMk/>
            <pc:sldMk cId="1793950739" sldId="450"/>
            <ac:spMk id="6" creationId="{9D1C851D-C398-74DB-6A0D-AE166C167CF3}"/>
          </ac:spMkLst>
        </pc:spChg>
        <pc:picChg chg="mod">
          <ac:chgData name="Svejcarova Lenka TC" userId="5a4e203f-7e0a-4f70-a669-7342f96ab755" providerId="ADAL" clId="{6E933E4D-E6D5-4260-9C61-87CC07A9C8CC}" dt="2024-01-18T14:31:29.215" v="7505" actId="1076"/>
          <ac:picMkLst>
            <pc:docMk/>
            <pc:sldMk cId="1793950739" sldId="450"/>
            <ac:picMk id="5" creationId="{00000000-0000-0000-0000-000000000000}"/>
          </ac:picMkLst>
        </pc:picChg>
      </pc:sldChg>
      <pc:sldChg chg="modTransition">
        <pc:chgData name="Svejcarova Lenka TC" userId="5a4e203f-7e0a-4f70-a669-7342f96ab755" providerId="ADAL" clId="{6E933E4D-E6D5-4260-9C61-87CC07A9C8CC}" dt="2024-01-18T12:05:35.843" v="3285"/>
        <pc:sldMkLst>
          <pc:docMk/>
          <pc:sldMk cId="139723503" sldId="452"/>
        </pc:sldMkLst>
      </pc:sldChg>
      <pc:sldChg chg="addSp delSp modSp mod modTransition modClrScheme addAnim delAnim chgLayout">
        <pc:chgData name="Svejcarova Lenka TC" userId="5a4e203f-7e0a-4f70-a669-7342f96ab755" providerId="ADAL" clId="{6E933E4D-E6D5-4260-9C61-87CC07A9C8CC}" dt="2024-01-18T12:05:35.843" v="3285"/>
        <pc:sldMkLst>
          <pc:docMk/>
          <pc:sldMk cId="3137148737" sldId="470"/>
        </pc:sldMkLst>
        <pc:spChg chg="mod ord">
          <ac:chgData name="Svejcarova Lenka TC" userId="5a4e203f-7e0a-4f70-a669-7342f96ab755" providerId="ADAL" clId="{6E933E4D-E6D5-4260-9C61-87CC07A9C8CC}" dt="2024-01-17T15:22:12.552" v="1787" actId="20577"/>
          <ac:spMkLst>
            <pc:docMk/>
            <pc:sldMk cId="3137148737" sldId="470"/>
            <ac:spMk id="2" creationId="{00000000-0000-0000-0000-000000000000}"/>
          </ac:spMkLst>
        </pc:spChg>
        <pc:spChg chg="mod ord">
          <ac:chgData name="Svejcarova Lenka TC" userId="5a4e203f-7e0a-4f70-a669-7342f96ab755" providerId="ADAL" clId="{6E933E4D-E6D5-4260-9C61-87CC07A9C8CC}" dt="2024-01-17T13:56:24.890" v="896" actId="700"/>
          <ac:spMkLst>
            <pc:docMk/>
            <pc:sldMk cId="3137148737" sldId="470"/>
            <ac:spMk id="4" creationId="{00000000-0000-0000-0000-000000000000}"/>
          </ac:spMkLst>
        </pc:spChg>
        <pc:spChg chg="add del">
          <ac:chgData name="Svejcarova Lenka TC" userId="5a4e203f-7e0a-4f70-a669-7342f96ab755" providerId="ADAL" clId="{6E933E4D-E6D5-4260-9C61-87CC07A9C8CC}" dt="2024-01-17T15:21:58.168" v="1777" actId="478"/>
          <ac:spMkLst>
            <pc:docMk/>
            <pc:sldMk cId="3137148737" sldId="470"/>
            <ac:spMk id="18" creationId="{DF521197-68EC-465E-861E-BAE24071962D}"/>
          </ac:spMkLst>
        </pc:spChg>
        <pc:picChg chg="mod">
          <ac:chgData name="Svejcarova Lenka TC" userId="5a4e203f-7e0a-4f70-a669-7342f96ab755" providerId="ADAL" clId="{6E933E4D-E6D5-4260-9C61-87CC07A9C8CC}" dt="2024-01-17T15:20:52.025" v="1771" actId="1036"/>
          <ac:picMkLst>
            <pc:docMk/>
            <pc:sldMk cId="3137148737" sldId="470"/>
            <ac:picMk id="6" creationId="{00000000-0000-0000-0000-000000000000}"/>
          </ac:picMkLst>
        </pc:picChg>
        <pc:picChg chg="add del">
          <ac:chgData name="Svejcarova Lenka TC" userId="5a4e203f-7e0a-4f70-a669-7342f96ab755" providerId="ADAL" clId="{6E933E4D-E6D5-4260-9C61-87CC07A9C8CC}" dt="2024-01-17T15:21:53.993" v="1776" actId="478"/>
          <ac:picMkLst>
            <pc:docMk/>
            <pc:sldMk cId="3137148737" sldId="470"/>
            <ac:picMk id="17" creationId="{660920C0-5AD4-2742-C5C4-7724C5A2E5A2}"/>
          </ac:picMkLst>
        </pc:picChg>
        <pc:cxnChg chg="add del mod">
          <ac:chgData name="Svejcarova Lenka TC" userId="5a4e203f-7e0a-4f70-a669-7342f96ab755" providerId="ADAL" clId="{6E933E4D-E6D5-4260-9C61-87CC07A9C8CC}" dt="2024-01-17T14:39:09.422" v="1238" actId="478"/>
          <ac:cxnSpMkLst>
            <pc:docMk/>
            <pc:sldMk cId="3137148737" sldId="470"/>
            <ac:cxnSpMk id="11" creationId="{84D6BFE3-2B29-AD17-FF59-1903D3AC486D}"/>
          </ac:cxnSpMkLst>
        </pc:cxnChg>
        <pc:cxnChg chg="add del mod">
          <ac:chgData name="Svejcarova Lenka TC" userId="5a4e203f-7e0a-4f70-a669-7342f96ab755" providerId="ADAL" clId="{6E933E4D-E6D5-4260-9C61-87CC07A9C8CC}" dt="2024-01-17T14:39:08.349" v="1237" actId="478"/>
          <ac:cxnSpMkLst>
            <pc:docMk/>
            <pc:sldMk cId="3137148737" sldId="470"/>
            <ac:cxnSpMk id="12" creationId="{A723BBA8-3DFF-1EDA-6420-3BDAA7A522EA}"/>
          </ac:cxnSpMkLst>
        </pc:cxnChg>
      </pc:sldChg>
      <pc:sldChg chg="modSp mod modTransition modClrScheme chgLayout">
        <pc:chgData name="Svejcarova Lenka TC" userId="5a4e203f-7e0a-4f70-a669-7342f96ab755" providerId="ADAL" clId="{6E933E4D-E6D5-4260-9C61-87CC07A9C8CC}" dt="2024-01-18T12:05:35.843" v="3285"/>
        <pc:sldMkLst>
          <pc:docMk/>
          <pc:sldMk cId="3490825172" sldId="615"/>
        </pc:sldMkLst>
        <pc:spChg chg="mod ord">
          <ac:chgData name="Svejcarova Lenka TC" userId="5a4e203f-7e0a-4f70-a669-7342f96ab755" providerId="ADAL" clId="{6E933E4D-E6D5-4260-9C61-87CC07A9C8CC}" dt="2024-01-17T13:56:24.890" v="896" actId="700"/>
          <ac:spMkLst>
            <pc:docMk/>
            <pc:sldMk cId="3490825172" sldId="615"/>
            <ac:spMk id="3" creationId="{C24B299D-0128-4644-9A2B-79258864755D}"/>
          </ac:spMkLst>
        </pc:spChg>
      </pc:sldChg>
      <pc:sldChg chg="modSp mod modTransition modClrScheme chgLayout">
        <pc:chgData name="Svejcarova Lenka TC" userId="5a4e203f-7e0a-4f70-a669-7342f96ab755" providerId="ADAL" clId="{6E933E4D-E6D5-4260-9C61-87CC07A9C8CC}" dt="2024-01-18T12:05:35.843" v="3285"/>
        <pc:sldMkLst>
          <pc:docMk/>
          <pc:sldMk cId="3700782526" sldId="2095"/>
        </pc:sldMkLst>
        <pc:spChg chg="mod ord">
          <ac:chgData name="Svejcarova Lenka TC" userId="5a4e203f-7e0a-4f70-a669-7342f96ab755" providerId="ADAL" clId="{6E933E4D-E6D5-4260-9C61-87CC07A9C8CC}" dt="2024-01-17T13:56:24.890" v="896" actId="700"/>
          <ac:spMkLst>
            <pc:docMk/>
            <pc:sldMk cId="3700782526" sldId="2095"/>
            <ac:spMk id="3" creationId="{00000000-0000-0000-0000-000000000000}"/>
          </ac:spMkLst>
        </pc:spChg>
      </pc:sldChg>
      <pc:sldChg chg="addSp modSp mod ord modTransition modClrScheme chgLayout">
        <pc:chgData name="Svejcarova Lenka TC" userId="5a4e203f-7e0a-4f70-a669-7342f96ab755" providerId="ADAL" clId="{6E933E4D-E6D5-4260-9C61-87CC07A9C8CC}" dt="2024-01-18T12:05:35.843" v="3285"/>
        <pc:sldMkLst>
          <pc:docMk/>
          <pc:sldMk cId="87672179" sldId="2134"/>
        </pc:sldMkLst>
        <pc:spChg chg="mod ord">
          <ac:chgData name="Svejcarova Lenka TC" userId="5a4e203f-7e0a-4f70-a669-7342f96ab755" providerId="ADAL" clId="{6E933E4D-E6D5-4260-9C61-87CC07A9C8CC}" dt="2024-01-17T15:52:26.555" v="2107" actId="14100"/>
          <ac:spMkLst>
            <pc:docMk/>
            <pc:sldMk cId="87672179" sldId="2134"/>
            <ac:spMk id="2" creationId="{E9B9B63A-67B8-5D3D-1949-2F382241EE76}"/>
          </ac:spMkLst>
        </pc:spChg>
        <pc:spChg chg="mod ord">
          <ac:chgData name="Svejcarova Lenka TC" userId="5a4e203f-7e0a-4f70-a669-7342f96ab755" providerId="ADAL" clId="{6E933E4D-E6D5-4260-9C61-87CC07A9C8CC}" dt="2024-01-17T15:51:23.203" v="2005" actId="1076"/>
          <ac:spMkLst>
            <pc:docMk/>
            <pc:sldMk cId="87672179" sldId="2134"/>
            <ac:spMk id="3" creationId="{757681DC-CB8D-3F2A-B089-2E36A78C635E}"/>
          </ac:spMkLst>
        </pc:spChg>
        <pc:picChg chg="add mod">
          <ac:chgData name="Svejcarova Lenka TC" userId="5a4e203f-7e0a-4f70-a669-7342f96ab755" providerId="ADAL" clId="{6E933E4D-E6D5-4260-9C61-87CC07A9C8CC}" dt="2024-01-17T15:51:30.764" v="2007" actId="1076"/>
          <ac:picMkLst>
            <pc:docMk/>
            <pc:sldMk cId="87672179" sldId="2134"/>
            <ac:picMk id="4" creationId="{D76873E8-0E4B-8880-6A8E-6402E2D61783}"/>
          </ac:picMkLst>
        </pc:picChg>
      </pc:sldChg>
      <pc:sldChg chg="modSp mod modTransition modClrScheme chgLayout">
        <pc:chgData name="Svejcarova Lenka TC" userId="5a4e203f-7e0a-4f70-a669-7342f96ab755" providerId="ADAL" clId="{6E933E4D-E6D5-4260-9C61-87CC07A9C8CC}" dt="2024-01-18T12:05:35.843" v="3285"/>
        <pc:sldMkLst>
          <pc:docMk/>
          <pc:sldMk cId="1364451377" sldId="2140"/>
        </pc:sldMkLst>
        <pc:spChg chg="mod ord">
          <ac:chgData name="Svejcarova Lenka TC" userId="5a4e203f-7e0a-4f70-a669-7342f96ab755" providerId="ADAL" clId="{6E933E4D-E6D5-4260-9C61-87CC07A9C8CC}" dt="2024-01-17T13:56:24.890" v="896" actId="700"/>
          <ac:spMkLst>
            <pc:docMk/>
            <pc:sldMk cId="1364451377" sldId="2140"/>
            <ac:spMk id="2" creationId="{00000000-0000-0000-0000-000000000000}"/>
          </ac:spMkLst>
        </pc:spChg>
        <pc:spChg chg="mod ord">
          <ac:chgData name="Svejcarova Lenka TC" userId="5a4e203f-7e0a-4f70-a669-7342f96ab755" providerId="ADAL" clId="{6E933E4D-E6D5-4260-9C61-87CC07A9C8CC}" dt="2024-01-17T13:56:24.890" v="896" actId="700"/>
          <ac:spMkLst>
            <pc:docMk/>
            <pc:sldMk cId="1364451377" sldId="2140"/>
            <ac:spMk id="3" creationId="{00000000-0000-0000-0000-000000000000}"/>
          </ac:spMkLst>
        </pc:spChg>
      </pc:sldChg>
      <pc:sldChg chg="modSp mod modTransition modClrScheme chgLayout">
        <pc:chgData name="Svejcarova Lenka TC" userId="5a4e203f-7e0a-4f70-a669-7342f96ab755" providerId="ADAL" clId="{6E933E4D-E6D5-4260-9C61-87CC07A9C8CC}" dt="2024-01-18T12:05:35.843" v="3285"/>
        <pc:sldMkLst>
          <pc:docMk/>
          <pc:sldMk cId="2270053936" sldId="2147"/>
        </pc:sldMkLst>
        <pc:spChg chg="mod ord">
          <ac:chgData name="Svejcarova Lenka TC" userId="5a4e203f-7e0a-4f70-a669-7342f96ab755" providerId="ADAL" clId="{6E933E4D-E6D5-4260-9C61-87CC07A9C8CC}" dt="2024-01-17T13:56:24.890" v="896" actId="700"/>
          <ac:spMkLst>
            <pc:docMk/>
            <pc:sldMk cId="2270053936" sldId="2147"/>
            <ac:spMk id="2" creationId="{00000000-0000-0000-0000-000000000000}"/>
          </ac:spMkLst>
        </pc:spChg>
        <pc:spChg chg="mod ord">
          <ac:chgData name="Svejcarova Lenka TC" userId="5a4e203f-7e0a-4f70-a669-7342f96ab755" providerId="ADAL" clId="{6E933E4D-E6D5-4260-9C61-87CC07A9C8CC}" dt="2024-01-17T13:56:24.890" v="896" actId="700"/>
          <ac:spMkLst>
            <pc:docMk/>
            <pc:sldMk cId="2270053936" sldId="2147"/>
            <ac:spMk id="3" creationId="{00000000-0000-0000-0000-000000000000}"/>
          </ac:spMkLst>
        </pc:spChg>
      </pc:sldChg>
      <pc:sldChg chg="modSp mod modTransition modClrScheme chgLayout">
        <pc:chgData name="Svejcarova Lenka TC" userId="5a4e203f-7e0a-4f70-a669-7342f96ab755" providerId="ADAL" clId="{6E933E4D-E6D5-4260-9C61-87CC07A9C8CC}" dt="2024-01-18T12:05:35.843" v="3285"/>
        <pc:sldMkLst>
          <pc:docMk/>
          <pc:sldMk cId="2597468031" sldId="2149"/>
        </pc:sldMkLst>
        <pc:spChg chg="mod ord">
          <ac:chgData name="Svejcarova Lenka TC" userId="5a4e203f-7e0a-4f70-a669-7342f96ab755" providerId="ADAL" clId="{6E933E4D-E6D5-4260-9C61-87CC07A9C8CC}" dt="2024-01-17T13:56:24.890" v="896" actId="700"/>
          <ac:spMkLst>
            <pc:docMk/>
            <pc:sldMk cId="2597468031" sldId="2149"/>
            <ac:spMk id="2" creationId="{00000000-0000-0000-0000-000000000000}"/>
          </ac:spMkLst>
        </pc:spChg>
        <pc:spChg chg="mod ord">
          <ac:chgData name="Svejcarova Lenka TC" userId="5a4e203f-7e0a-4f70-a669-7342f96ab755" providerId="ADAL" clId="{6E933E4D-E6D5-4260-9C61-87CC07A9C8CC}" dt="2024-01-17T13:56:24.890" v="896" actId="700"/>
          <ac:spMkLst>
            <pc:docMk/>
            <pc:sldMk cId="2597468031" sldId="2149"/>
            <ac:spMk id="4" creationId="{00000000-0000-0000-0000-000000000000}"/>
          </ac:spMkLst>
        </pc:spChg>
        <pc:picChg chg="mod ord">
          <ac:chgData name="Svejcarova Lenka TC" userId="5a4e203f-7e0a-4f70-a669-7342f96ab755" providerId="ADAL" clId="{6E933E4D-E6D5-4260-9C61-87CC07A9C8CC}" dt="2024-01-17T13:56:24.890" v="896" actId="700"/>
          <ac:picMkLst>
            <pc:docMk/>
            <pc:sldMk cId="2597468031" sldId="2149"/>
            <ac:picMk id="10" creationId="{BB6E6092-AC67-65B4-A830-2A29E9F44AEC}"/>
          </ac:picMkLst>
        </pc:picChg>
      </pc:sldChg>
      <pc:sldChg chg="modSp mod modTransition modClrScheme chgLayout">
        <pc:chgData name="Svejcarova Lenka TC" userId="5a4e203f-7e0a-4f70-a669-7342f96ab755" providerId="ADAL" clId="{6E933E4D-E6D5-4260-9C61-87CC07A9C8CC}" dt="2024-01-18T12:05:35.843" v="3285"/>
        <pc:sldMkLst>
          <pc:docMk/>
          <pc:sldMk cId="1521030594" sldId="2150"/>
        </pc:sldMkLst>
        <pc:spChg chg="mod ord">
          <ac:chgData name="Svejcarova Lenka TC" userId="5a4e203f-7e0a-4f70-a669-7342f96ab755" providerId="ADAL" clId="{6E933E4D-E6D5-4260-9C61-87CC07A9C8CC}" dt="2024-01-17T13:56:24.890" v="896" actId="700"/>
          <ac:spMkLst>
            <pc:docMk/>
            <pc:sldMk cId="1521030594" sldId="2150"/>
            <ac:spMk id="2" creationId="{00000000-0000-0000-0000-000000000000}"/>
          </ac:spMkLst>
        </pc:spChg>
        <pc:spChg chg="mod ord">
          <ac:chgData name="Svejcarova Lenka TC" userId="5a4e203f-7e0a-4f70-a669-7342f96ab755" providerId="ADAL" clId="{6E933E4D-E6D5-4260-9C61-87CC07A9C8CC}" dt="2024-01-17T13:56:24.890" v="896" actId="700"/>
          <ac:spMkLst>
            <pc:docMk/>
            <pc:sldMk cId="1521030594" sldId="2150"/>
            <ac:spMk id="3" creationId="{00000000-0000-0000-0000-000000000000}"/>
          </ac:spMkLst>
        </pc:spChg>
      </pc:sldChg>
      <pc:sldChg chg="modSp mod modTransition modClrScheme chgLayout">
        <pc:chgData name="Svejcarova Lenka TC" userId="5a4e203f-7e0a-4f70-a669-7342f96ab755" providerId="ADAL" clId="{6E933E4D-E6D5-4260-9C61-87CC07A9C8CC}" dt="2024-01-18T12:05:35.843" v="3285"/>
        <pc:sldMkLst>
          <pc:docMk/>
          <pc:sldMk cId="1407688361" sldId="2151"/>
        </pc:sldMkLst>
        <pc:spChg chg="mod ord">
          <ac:chgData name="Svejcarova Lenka TC" userId="5a4e203f-7e0a-4f70-a669-7342f96ab755" providerId="ADAL" clId="{6E933E4D-E6D5-4260-9C61-87CC07A9C8CC}" dt="2024-01-17T13:56:24.890" v="896" actId="700"/>
          <ac:spMkLst>
            <pc:docMk/>
            <pc:sldMk cId="1407688361" sldId="2151"/>
            <ac:spMk id="4" creationId="{B5E04A10-A75A-4EC3-9C71-C658EC67A62C}"/>
          </ac:spMkLst>
        </pc:spChg>
        <pc:spChg chg="mod ord">
          <ac:chgData name="Svejcarova Lenka TC" userId="5a4e203f-7e0a-4f70-a669-7342f96ab755" providerId="ADAL" clId="{6E933E4D-E6D5-4260-9C61-87CC07A9C8CC}" dt="2024-01-17T13:56:24.890" v="896" actId="700"/>
          <ac:spMkLst>
            <pc:docMk/>
            <pc:sldMk cId="1407688361" sldId="2151"/>
            <ac:spMk id="5" creationId="{2E4A8620-0750-4410-9096-A582C84400E2}"/>
          </ac:spMkLst>
        </pc:spChg>
      </pc:sldChg>
      <pc:sldChg chg="modSp mod modTransition modClrScheme chgLayout">
        <pc:chgData name="Svejcarova Lenka TC" userId="5a4e203f-7e0a-4f70-a669-7342f96ab755" providerId="ADAL" clId="{6E933E4D-E6D5-4260-9C61-87CC07A9C8CC}" dt="2024-01-18T12:05:35.843" v="3285"/>
        <pc:sldMkLst>
          <pc:docMk/>
          <pc:sldMk cId="2196504041" sldId="2168"/>
        </pc:sldMkLst>
        <pc:spChg chg="mod ord">
          <ac:chgData name="Svejcarova Lenka TC" userId="5a4e203f-7e0a-4f70-a669-7342f96ab755" providerId="ADAL" clId="{6E933E4D-E6D5-4260-9C61-87CC07A9C8CC}" dt="2024-01-17T13:56:24.890" v="896" actId="700"/>
          <ac:spMkLst>
            <pc:docMk/>
            <pc:sldMk cId="2196504041" sldId="2168"/>
            <ac:spMk id="2" creationId="{00000000-0000-0000-0000-000000000000}"/>
          </ac:spMkLst>
        </pc:spChg>
        <pc:spChg chg="mod ord">
          <ac:chgData name="Svejcarova Lenka TC" userId="5a4e203f-7e0a-4f70-a669-7342f96ab755" providerId="ADAL" clId="{6E933E4D-E6D5-4260-9C61-87CC07A9C8CC}" dt="2024-01-17T13:56:24.890" v="896" actId="700"/>
          <ac:spMkLst>
            <pc:docMk/>
            <pc:sldMk cId="2196504041" sldId="2168"/>
            <ac:spMk id="3" creationId="{00000000-0000-0000-0000-000000000000}"/>
          </ac:spMkLst>
        </pc:spChg>
      </pc:sldChg>
      <pc:sldChg chg="addSp delSp modSp mod modTransition modClrScheme chgLayout">
        <pc:chgData name="Svejcarova Lenka TC" userId="5a4e203f-7e0a-4f70-a669-7342f96ab755" providerId="ADAL" clId="{6E933E4D-E6D5-4260-9C61-87CC07A9C8CC}" dt="2024-01-18T12:05:35.843" v="3285"/>
        <pc:sldMkLst>
          <pc:docMk/>
          <pc:sldMk cId="146386083" sldId="2170"/>
        </pc:sldMkLst>
        <pc:spChg chg="mod ord">
          <ac:chgData name="Svejcarova Lenka TC" userId="5a4e203f-7e0a-4f70-a669-7342f96ab755" providerId="ADAL" clId="{6E933E4D-E6D5-4260-9C61-87CC07A9C8CC}" dt="2024-01-17T13:56:24.890" v="896" actId="700"/>
          <ac:spMkLst>
            <pc:docMk/>
            <pc:sldMk cId="146386083" sldId="2170"/>
            <ac:spMk id="2" creationId="{00000000-0000-0000-0000-000000000000}"/>
          </ac:spMkLst>
        </pc:spChg>
        <pc:spChg chg="mod ord">
          <ac:chgData name="Svejcarova Lenka TC" userId="5a4e203f-7e0a-4f70-a669-7342f96ab755" providerId="ADAL" clId="{6E933E4D-E6D5-4260-9C61-87CC07A9C8CC}" dt="2024-01-17T13:56:24.890" v="896" actId="700"/>
          <ac:spMkLst>
            <pc:docMk/>
            <pc:sldMk cId="146386083" sldId="2170"/>
            <ac:spMk id="3" creationId="{00000000-0000-0000-0000-000000000000}"/>
          </ac:spMkLst>
        </pc:spChg>
        <pc:spChg chg="add mod">
          <ac:chgData name="Svejcarova Lenka TC" userId="5a4e203f-7e0a-4f70-a669-7342f96ab755" providerId="ADAL" clId="{6E933E4D-E6D5-4260-9C61-87CC07A9C8CC}" dt="2024-01-17T14:23:05.827" v="1205"/>
          <ac:spMkLst>
            <pc:docMk/>
            <pc:sldMk cId="146386083" sldId="2170"/>
            <ac:spMk id="8" creationId="{924E81E1-77D4-D2BF-C261-F64B0179084D}"/>
          </ac:spMkLst>
        </pc:spChg>
        <pc:grpChg chg="add mod">
          <ac:chgData name="Svejcarova Lenka TC" userId="5a4e203f-7e0a-4f70-a669-7342f96ab755" providerId="ADAL" clId="{6E933E4D-E6D5-4260-9C61-87CC07A9C8CC}" dt="2024-01-17T14:25:34.996" v="1233" actId="164"/>
          <ac:grpSpMkLst>
            <pc:docMk/>
            <pc:sldMk cId="146386083" sldId="2170"/>
            <ac:grpSpMk id="4" creationId="{29EEB6FF-FAC4-CABE-2B25-D3911E7575B3}"/>
          </ac:grpSpMkLst>
        </pc:grpChg>
        <pc:grpChg chg="add mod">
          <ac:chgData name="Svejcarova Lenka TC" userId="5a4e203f-7e0a-4f70-a669-7342f96ab755" providerId="ADAL" clId="{6E933E4D-E6D5-4260-9C61-87CC07A9C8CC}" dt="2024-01-17T14:24:57.672" v="1224" actId="164"/>
          <ac:grpSpMkLst>
            <pc:docMk/>
            <pc:sldMk cId="146386083" sldId="2170"/>
            <ac:grpSpMk id="11" creationId="{551416B4-436B-9B80-B90C-8B9069BD535F}"/>
          </ac:grpSpMkLst>
        </pc:grpChg>
        <pc:grpChg chg="add mod">
          <ac:chgData name="Svejcarova Lenka TC" userId="5a4e203f-7e0a-4f70-a669-7342f96ab755" providerId="ADAL" clId="{6E933E4D-E6D5-4260-9C61-87CC07A9C8CC}" dt="2024-01-17T14:25:54.437" v="1234" actId="14100"/>
          <ac:grpSpMkLst>
            <pc:docMk/>
            <pc:sldMk cId="146386083" sldId="2170"/>
            <ac:grpSpMk id="12" creationId="{AD81C068-AA68-A728-FA2B-6AF98CB5FF2C}"/>
          </ac:grpSpMkLst>
        </pc:grpChg>
        <pc:picChg chg="mod">
          <ac:chgData name="Svejcarova Lenka TC" userId="5a4e203f-7e0a-4f70-a669-7342f96ab755" providerId="ADAL" clId="{6E933E4D-E6D5-4260-9C61-87CC07A9C8CC}" dt="2024-01-17T14:24:57.672" v="1224" actId="164"/>
          <ac:picMkLst>
            <pc:docMk/>
            <pc:sldMk cId="146386083" sldId="2170"/>
            <ac:picMk id="5" creationId="{7CF41D86-646E-66AA-1054-02D3A7D0771F}"/>
          </ac:picMkLst>
        </pc:picChg>
        <pc:picChg chg="del mod">
          <ac:chgData name="Svejcarova Lenka TC" userId="5a4e203f-7e0a-4f70-a669-7342f96ab755" providerId="ADAL" clId="{6E933E4D-E6D5-4260-9C61-87CC07A9C8CC}" dt="2024-01-17T14:24:15.422" v="1208" actId="478"/>
          <ac:picMkLst>
            <pc:docMk/>
            <pc:sldMk cId="146386083" sldId="2170"/>
            <ac:picMk id="6" creationId="{D8134900-496C-0B88-AFF9-03177846ACD2}"/>
          </ac:picMkLst>
        </pc:picChg>
        <pc:picChg chg="mod">
          <ac:chgData name="Svejcarova Lenka TC" userId="5a4e203f-7e0a-4f70-a669-7342f96ab755" providerId="ADAL" clId="{6E933E4D-E6D5-4260-9C61-87CC07A9C8CC}" dt="2024-01-17T14:24:57.672" v="1224" actId="164"/>
          <ac:picMkLst>
            <pc:docMk/>
            <pc:sldMk cId="146386083" sldId="2170"/>
            <ac:picMk id="7" creationId="{60FB40C7-0661-2F5D-5B96-C3858640578F}"/>
          </ac:picMkLst>
        </pc:picChg>
        <pc:picChg chg="add mod modCrop">
          <ac:chgData name="Svejcarova Lenka TC" userId="5a4e203f-7e0a-4f70-a669-7342f96ab755" providerId="ADAL" clId="{6E933E4D-E6D5-4260-9C61-87CC07A9C8CC}" dt="2024-01-17T14:25:34.996" v="1233" actId="164"/>
          <ac:picMkLst>
            <pc:docMk/>
            <pc:sldMk cId="146386083" sldId="2170"/>
            <ac:picMk id="10" creationId="{9CDBA353-966E-B0F9-50D7-6CDE06CA0031}"/>
          </ac:picMkLst>
        </pc:picChg>
      </pc:sldChg>
      <pc:sldChg chg="modSp mod modTransition modClrScheme chgLayout">
        <pc:chgData name="Svejcarova Lenka TC" userId="5a4e203f-7e0a-4f70-a669-7342f96ab755" providerId="ADAL" clId="{6E933E4D-E6D5-4260-9C61-87CC07A9C8CC}" dt="2024-01-18T12:05:35.843" v="3285"/>
        <pc:sldMkLst>
          <pc:docMk/>
          <pc:sldMk cId="92359159" sldId="2178"/>
        </pc:sldMkLst>
        <pc:spChg chg="mod ord">
          <ac:chgData name="Svejcarova Lenka TC" userId="5a4e203f-7e0a-4f70-a669-7342f96ab755" providerId="ADAL" clId="{6E933E4D-E6D5-4260-9C61-87CC07A9C8CC}" dt="2024-01-17T13:56:24.890" v="896" actId="700"/>
          <ac:spMkLst>
            <pc:docMk/>
            <pc:sldMk cId="92359159" sldId="2178"/>
            <ac:spMk id="4" creationId="{B5E04A10-A75A-4EC3-9C71-C658EC67A62C}"/>
          </ac:spMkLst>
        </pc:spChg>
        <pc:spChg chg="mod ord">
          <ac:chgData name="Svejcarova Lenka TC" userId="5a4e203f-7e0a-4f70-a669-7342f96ab755" providerId="ADAL" clId="{6E933E4D-E6D5-4260-9C61-87CC07A9C8CC}" dt="2024-01-17T13:56:24.890" v="896" actId="700"/>
          <ac:spMkLst>
            <pc:docMk/>
            <pc:sldMk cId="92359159" sldId="2178"/>
            <ac:spMk id="5" creationId="{2E4A8620-0750-4410-9096-A582C84400E2}"/>
          </ac:spMkLst>
        </pc:spChg>
      </pc:sldChg>
      <pc:sldChg chg="modSp mod modTransition modClrScheme chgLayout">
        <pc:chgData name="Svejcarova Lenka TC" userId="5a4e203f-7e0a-4f70-a669-7342f96ab755" providerId="ADAL" clId="{6E933E4D-E6D5-4260-9C61-87CC07A9C8CC}" dt="2024-01-18T12:05:35.843" v="3285"/>
        <pc:sldMkLst>
          <pc:docMk/>
          <pc:sldMk cId="1413222080" sldId="2179"/>
        </pc:sldMkLst>
        <pc:spChg chg="mod ord">
          <ac:chgData name="Svejcarova Lenka TC" userId="5a4e203f-7e0a-4f70-a669-7342f96ab755" providerId="ADAL" clId="{6E933E4D-E6D5-4260-9C61-87CC07A9C8CC}" dt="2024-01-17T13:56:24.890" v="896" actId="700"/>
          <ac:spMkLst>
            <pc:docMk/>
            <pc:sldMk cId="1413222080" sldId="2179"/>
            <ac:spMk id="4" creationId="{440D244B-A04E-494A-B33A-1FCC51EEB3C4}"/>
          </ac:spMkLst>
        </pc:spChg>
        <pc:spChg chg="mod ord">
          <ac:chgData name="Svejcarova Lenka TC" userId="5a4e203f-7e0a-4f70-a669-7342f96ab755" providerId="ADAL" clId="{6E933E4D-E6D5-4260-9C61-87CC07A9C8CC}" dt="2024-01-17T13:56:24.890" v="896" actId="700"/>
          <ac:spMkLst>
            <pc:docMk/>
            <pc:sldMk cId="1413222080" sldId="2179"/>
            <ac:spMk id="5" creationId="{D2C1D137-985F-492C-A973-1FDDA92ED01B}"/>
          </ac:spMkLst>
        </pc:spChg>
        <pc:picChg chg="mod ord">
          <ac:chgData name="Svejcarova Lenka TC" userId="5a4e203f-7e0a-4f70-a669-7342f96ab755" providerId="ADAL" clId="{6E933E4D-E6D5-4260-9C61-87CC07A9C8CC}" dt="2024-01-17T13:56:24.890" v="896" actId="700"/>
          <ac:picMkLst>
            <pc:docMk/>
            <pc:sldMk cId="1413222080" sldId="2179"/>
            <ac:picMk id="12" creationId="{CF9007D8-B52C-4639-A817-1B44AD799226}"/>
          </ac:picMkLst>
        </pc:picChg>
      </pc:sldChg>
      <pc:sldChg chg="addSp delSp modSp mod modTransition modClrScheme chgLayout">
        <pc:chgData name="Svejcarova Lenka TC" userId="5a4e203f-7e0a-4f70-a669-7342f96ab755" providerId="ADAL" clId="{6E933E4D-E6D5-4260-9C61-87CC07A9C8CC}" dt="2024-01-18T12:05:35.843" v="3285"/>
        <pc:sldMkLst>
          <pc:docMk/>
          <pc:sldMk cId="1601123867" sldId="2196"/>
        </pc:sldMkLst>
        <pc:spChg chg="add del mod ord">
          <ac:chgData name="Svejcarova Lenka TC" userId="5a4e203f-7e0a-4f70-a669-7342f96ab755" providerId="ADAL" clId="{6E933E4D-E6D5-4260-9C61-87CC07A9C8CC}" dt="2024-01-17T13:56:24.890" v="896" actId="700"/>
          <ac:spMkLst>
            <pc:docMk/>
            <pc:sldMk cId="1601123867" sldId="2196"/>
            <ac:spMk id="2" creationId="{EF5ECE9E-2492-7CA9-E817-B11B9F5C3208}"/>
          </ac:spMkLst>
        </pc:spChg>
        <pc:spChg chg="add del mod">
          <ac:chgData name="Svejcarova Lenka TC" userId="5a4e203f-7e0a-4f70-a669-7342f96ab755" providerId="ADAL" clId="{6E933E4D-E6D5-4260-9C61-87CC07A9C8CC}" dt="2024-01-17T15:44:48.305" v="1870" actId="478"/>
          <ac:spMkLst>
            <pc:docMk/>
            <pc:sldMk cId="1601123867" sldId="2196"/>
            <ac:spMk id="3" creationId="{9DCC5397-1840-8BC6-D2DC-2C34E5F6A50C}"/>
          </ac:spMkLst>
        </pc:spChg>
        <pc:spChg chg="del mod ord">
          <ac:chgData name="Svejcarova Lenka TC" userId="5a4e203f-7e0a-4f70-a669-7342f96ab755" providerId="ADAL" clId="{6E933E4D-E6D5-4260-9C61-87CC07A9C8CC}" dt="2024-01-17T15:44:37.861" v="1863" actId="478"/>
          <ac:spMkLst>
            <pc:docMk/>
            <pc:sldMk cId="1601123867" sldId="2196"/>
            <ac:spMk id="5" creationId="{59D99095-F5C8-47CB-90B6-A49B743C533C}"/>
          </ac:spMkLst>
        </pc:spChg>
        <pc:spChg chg="del mod ord">
          <ac:chgData name="Svejcarova Lenka TC" userId="5a4e203f-7e0a-4f70-a669-7342f96ab755" providerId="ADAL" clId="{6E933E4D-E6D5-4260-9C61-87CC07A9C8CC}" dt="2024-01-17T15:44:39.290" v="1864" actId="478"/>
          <ac:spMkLst>
            <pc:docMk/>
            <pc:sldMk cId="1601123867" sldId="2196"/>
            <ac:spMk id="6" creationId="{DC189597-903E-4AB5-803A-B60CE73E19E1}"/>
          </ac:spMkLst>
        </pc:spChg>
        <pc:spChg chg="del mod ord">
          <ac:chgData name="Svejcarova Lenka TC" userId="5a4e203f-7e0a-4f70-a669-7342f96ab755" providerId="ADAL" clId="{6E933E4D-E6D5-4260-9C61-87CC07A9C8CC}" dt="2024-01-17T15:44:40.444" v="1865" actId="478"/>
          <ac:spMkLst>
            <pc:docMk/>
            <pc:sldMk cId="1601123867" sldId="2196"/>
            <ac:spMk id="7" creationId="{94656689-ECF8-46E6-B67C-54EA4DEF7782}"/>
          </ac:spMkLst>
        </pc:spChg>
        <pc:spChg chg="add del mod">
          <ac:chgData name="Svejcarova Lenka TC" userId="5a4e203f-7e0a-4f70-a669-7342f96ab755" providerId="ADAL" clId="{6E933E4D-E6D5-4260-9C61-87CC07A9C8CC}" dt="2024-01-17T15:44:46.516" v="1869" actId="478"/>
          <ac:spMkLst>
            <pc:docMk/>
            <pc:sldMk cId="1601123867" sldId="2196"/>
            <ac:spMk id="8" creationId="{5180A56B-E11C-6D88-A810-2238799CF04E}"/>
          </ac:spMkLst>
        </pc:spChg>
        <pc:spChg chg="del mod ord">
          <ac:chgData name="Svejcarova Lenka TC" userId="5a4e203f-7e0a-4f70-a669-7342f96ab755" providerId="ADAL" clId="{6E933E4D-E6D5-4260-9C61-87CC07A9C8CC}" dt="2024-01-17T15:44:42.446" v="1866" actId="478"/>
          <ac:spMkLst>
            <pc:docMk/>
            <pc:sldMk cId="1601123867" sldId="2196"/>
            <ac:spMk id="9" creationId="{F3B290B0-E1DC-445E-8C8C-3269F4810BE5}"/>
          </ac:spMkLst>
        </pc:spChg>
        <pc:spChg chg="add del mod">
          <ac:chgData name="Svejcarova Lenka TC" userId="5a4e203f-7e0a-4f70-a669-7342f96ab755" providerId="ADAL" clId="{6E933E4D-E6D5-4260-9C61-87CC07A9C8CC}" dt="2024-01-17T15:44:45.683" v="1868" actId="478"/>
          <ac:spMkLst>
            <pc:docMk/>
            <pc:sldMk cId="1601123867" sldId="2196"/>
            <ac:spMk id="11" creationId="{7CB99CAC-C524-BB50-24C0-EA60B4FFB01C}"/>
          </ac:spMkLst>
        </pc:spChg>
        <pc:spChg chg="add del mod">
          <ac:chgData name="Svejcarova Lenka TC" userId="5a4e203f-7e0a-4f70-a669-7342f96ab755" providerId="ADAL" clId="{6E933E4D-E6D5-4260-9C61-87CC07A9C8CC}" dt="2024-01-17T15:44:44.403" v="1867" actId="478"/>
          <ac:spMkLst>
            <pc:docMk/>
            <pc:sldMk cId="1601123867" sldId="2196"/>
            <ac:spMk id="13" creationId="{D4C98685-F750-A94E-7345-5D7375DAAA7C}"/>
          </ac:spMkLst>
        </pc:spChg>
        <pc:spChg chg="add mod">
          <ac:chgData name="Svejcarova Lenka TC" userId="5a4e203f-7e0a-4f70-a669-7342f96ab755" providerId="ADAL" clId="{6E933E4D-E6D5-4260-9C61-87CC07A9C8CC}" dt="2024-01-17T15:46:10.610" v="1958" actId="1037"/>
          <ac:spMkLst>
            <pc:docMk/>
            <pc:sldMk cId="1601123867" sldId="2196"/>
            <ac:spMk id="14" creationId="{3E36C42A-6BF5-97A2-D677-EA0ACEC1C178}"/>
          </ac:spMkLst>
        </pc:spChg>
        <pc:spChg chg="add mod">
          <ac:chgData name="Svejcarova Lenka TC" userId="5a4e203f-7e0a-4f70-a669-7342f96ab755" providerId="ADAL" clId="{6E933E4D-E6D5-4260-9C61-87CC07A9C8CC}" dt="2024-01-17T15:46:10.610" v="1958" actId="1037"/>
          <ac:spMkLst>
            <pc:docMk/>
            <pc:sldMk cId="1601123867" sldId="2196"/>
            <ac:spMk id="15" creationId="{17B9F191-23CB-DA20-82C3-0D4B5FE5488A}"/>
          </ac:spMkLst>
        </pc:spChg>
        <pc:spChg chg="add mod">
          <ac:chgData name="Svejcarova Lenka TC" userId="5a4e203f-7e0a-4f70-a669-7342f96ab755" providerId="ADAL" clId="{6E933E4D-E6D5-4260-9C61-87CC07A9C8CC}" dt="2024-01-17T15:46:10.610" v="1958" actId="1037"/>
          <ac:spMkLst>
            <pc:docMk/>
            <pc:sldMk cId="1601123867" sldId="2196"/>
            <ac:spMk id="16" creationId="{6004F039-AF75-DB60-C5DC-C5A3932E50D0}"/>
          </ac:spMkLst>
        </pc:spChg>
        <pc:spChg chg="add mod">
          <ac:chgData name="Svejcarova Lenka TC" userId="5a4e203f-7e0a-4f70-a669-7342f96ab755" providerId="ADAL" clId="{6E933E4D-E6D5-4260-9C61-87CC07A9C8CC}" dt="2024-01-17T15:46:16.019" v="1959" actId="20577"/>
          <ac:spMkLst>
            <pc:docMk/>
            <pc:sldMk cId="1601123867" sldId="2196"/>
            <ac:spMk id="17" creationId="{C652C41B-CF36-97C0-F85E-967CE1CDDD6E}"/>
          </ac:spMkLst>
        </pc:spChg>
        <pc:spChg chg="add mod">
          <ac:chgData name="Svejcarova Lenka TC" userId="5a4e203f-7e0a-4f70-a669-7342f96ab755" providerId="ADAL" clId="{6E933E4D-E6D5-4260-9C61-87CC07A9C8CC}" dt="2024-01-17T15:46:24.866" v="1961" actId="6549"/>
          <ac:spMkLst>
            <pc:docMk/>
            <pc:sldMk cId="1601123867" sldId="2196"/>
            <ac:spMk id="18" creationId="{17F8E188-2A5D-686F-A7D4-12B36B53AAD8}"/>
          </ac:spMkLst>
        </pc:spChg>
      </pc:sldChg>
      <pc:sldChg chg="modSp mod modTransition modClrScheme chgLayout">
        <pc:chgData name="Svejcarova Lenka TC" userId="5a4e203f-7e0a-4f70-a669-7342f96ab755" providerId="ADAL" clId="{6E933E4D-E6D5-4260-9C61-87CC07A9C8CC}" dt="2024-01-18T12:05:35.843" v="3285"/>
        <pc:sldMkLst>
          <pc:docMk/>
          <pc:sldMk cId="3885046406" sldId="2201"/>
        </pc:sldMkLst>
        <pc:spChg chg="mod ord">
          <ac:chgData name="Svejcarova Lenka TC" userId="5a4e203f-7e0a-4f70-a669-7342f96ab755" providerId="ADAL" clId="{6E933E4D-E6D5-4260-9C61-87CC07A9C8CC}" dt="2024-01-17T15:25:59.964" v="1813" actId="207"/>
          <ac:spMkLst>
            <pc:docMk/>
            <pc:sldMk cId="3885046406" sldId="2201"/>
            <ac:spMk id="4" creationId="{65016A51-043A-42BD-A945-585EF786A295}"/>
          </ac:spMkLst>
        </pc:spChg>
        <pc:spChg chg="mod ord">
          <ac:chgData name="Svejcarova Lenka TC" userId="5a4e203f-7e0a-4f70-a669-7342f96ab755" providerId="ADAL" clId="{6E933E4D-E6D5-4260-9C61-87CC07A9C8CC}" dt="2024-01-17T15:31:20.573" v="1827" actId="1076"/>
          <ac:spMkLst>
            <pc:docMk/>
            <pc:sldMk cId="3885046406" sldId="2201"/>
            <ac:spMk id="7" creationId="{192A30CC-1A7D-49E6-8A85-F7A2ED5945B9}"/>
          </ac:spMkLst>
        </pc:spChg>
      </pc:sldChg>
      <pc:sldChg chg="modSp mod modTransition modClrScheme chgLayout">
        <pc:chgData name="Svejcarova Lenka TC" userId="5a4e203f-7e0a-4f70-a669-7342f96ab755" providerId="ADAL" clId="{6E933E4D-E6D5-4260-9C61-87CC07A9C8CC}" dt="2024-01-18T12:05:35.843" v="3285"/>
        <pc:sldMkLst>
          <pc:docMk/>
          <pc:sldMk cId="264693629" sldId="2238"/>
        </pc:sldMkLst>
        <pc:spChg chg="mod ord">
          <ac:chgData name="Svejcarova Lenka TC" userId="5a4e203f-7e0a-4f70-a669-7342f96ab755" providerId="ADAL" clId="{6E933E4D-E6D5-4260-9C61-87CC07A9C8CC}" dt="2024-01-17T13:56:24.890" v="896" actId="700"/>
          <ac:spMkLst>
            <pc:docMk/>
            <pc:sldMk cId="264693629" sldId="2238"/>
            <ac:spMk id="2" creationId="{00000000-0000-0000-0000-000000000000}"/>
          </ac:spMkLst>
        </pc:spChg>
        <pc:spChg chg="mod ord">
          <ac:chgData name="Svejcarova Lenka TC" userId="5a4e203f-7e0a-4f70-a669-7342f96ab755" providerId="ADAL" clId="{6E933E4D-E6D5-4260-9C61-87CC07A9C8CC}" dt="2024-01-17T13:56:24.890" v="896" actId="700"/>
          <ac:spMkLst>
            <pc:docMk/>
            <pc:sldMk cId="264693629" sldId="2238"/>
            <ac:spMk id="4" creationId="{00000000-0000-0000-0000-000000000000}"/>
          </ac:spMkLst>
        </pc:spChg>
      </pc:sldChg>
      <pc:sldChg chg="modSp mod modTransition modClrScheme chgLayout">
        <pc:chgData name="Svejcarova Lenka TC" userId="5a4e203f-7e0a-4f70-a669-7342f96ab755" providerId="ADAL" clId="{6E933E4D-E6D5-4260-9C61-87CC07A9C8CC}" dt="2024-01-18T12:05:35.843" v="3285"/>
        <pc:sldMkLst>
          <pc:docMk/>
          <pc:sldMk cId="3038116147" sldId="2239"/>
        </pc:sldMkLst>
        <pc:spChg chg="mod ord">
          <ac:chgData name="Svejcarova Lenka TC" userId="5a4e203f-7e0a-4f70-a669-7342f96ab755" providerId="ADAL" clId="{6E933E4D-E6D5-4260-9C61-87CC07A9C8CC}" dt="2024-01-17T13:56:24.890" v="896" actId="700"/>
          <ac:spMkLst>
            <pc:docMk/>
            <pc:sldMk cId="3038116147" sldId="2239"/>
            <ac:spMk id="2" creationId="{00000000-0000-0000-0000-000000000000}"/>
          </ac:spMkLst>
        </pc:spChg>
        <pc:spChg chg="mod ord">
          <ac:chgData name="Svejcarova Lenka TC" userId="5a4e203f-7e0a-4f70-a669-7342f96ab755" providerId="ADAL" clId="{6E933E4D-E6D5-4260-9C61-87CC07A9C8CC}" dt="2024-01-17T13:56:24.890" v="896" actId="700"/>
          <ac:spMkLst>
            <pc:docMk/>
            <pc:sldMk cId="3038116147" sldId="2239"/>
            <ac:spMk id="4" creationId="{00000000-0000-0000-0000-000000000000}"/>
          </ac:spMkLst>
        </pc:spChg>
        <pc:picChg chg="mod ord">
          <ac:chgData name="Svejcarova Lenka TC" userId="5a4e203f-7e0a-4f70-a669-7342f96ab755" providerId="ADAL" clId="{6E933E4D-E6D5-4260-9C61-87CC07A9C8CC}" dt="2024-01-17T13:56:24.890" v="896" actId="700"/>
          <ac:picMkLst>
            <pc:docMk/>
            <pc:sldMk cId="3038116147" sldId="2239"/>
            <ac:picMk id="10" creationId="{5F443148-2F71-0A3C-9132-8AC5776B307A}"/>
          </ac:picMkLst>
        </pc:picChg>
      </pc:sldChg>
      <pc:sldChg chg="modSp mod modTransition modClrScheme chgLayout">
        <pc:chgData name="Svejcarova Lenka TC" userId="5a4e203f-7e0a-4f70-a669-7342f96ab755" providerId="ADAL" clId="{6E933E4D-E6D5-4260-9C61-87CC07A9C8CC}" dt="2024-01-18T12:05:35.843" v="3285"/>
        <pc:sldMkLst>
          <pc:docMk/>
          <pc:sldMk cId="4241486984" sldId="2240"/>
        </pc:sldMkLst>
        <pc:spChg chg="mod ord">
          <ac:chgData name="Svejcarova Lenka TC" userId="5a4e203f-7e0a-4f70-a669-7342f96ab755" providerId="ADAL" clId="{6E933E4D-E6D5-4260-9C61-87CC07A9C8CC}" dt="2024-01-17T13:56:24.890" v="896" actId="700"/>
          <ac:spMkLst>
            <pc:docMk/>
            <pc:sldMk cId="4241486984" sldId="2240"/>
            <ac:spMk id="2" creationId="{00000000-0000-0000-0000-000000000000}"/>
          </ac:spMkLst>
        </pc:spChg>
        <pc:spChg chg="mod ord">
          <ac:chgData name="Svejcarova Lenka TC" userId="5a4e203f-7e0a-4f70-a669-7342f96ab755" providerId="ADAL" clId="{6E933E4D-E6D5-4260-9C61-87CC07A9C8CC}" dt="2024-01-17T13:56:24.890" v="896" actId="700"/>
          <ac:spMkLst>
            <pc:docMk/>
            <pc:sldMk cId="4241486984" sldId="2240"/>
            <ac:spMk id="4" creationId="{00000000-0000-0000-0000-000000000000}"/>
          </ac:spMkLst>
        </pc:spChg>
        <pc:picChg chg="mod ord">
          <ac:chgData name="Svejcarova Lenka TC" userId="5a4e203f-7e0a-4f70-a669-7342f96ab755" providerId="ADAL" clId="{6E933E4D-E6D5-4260-9C61-87CC07A9C8CC}" dt="2024-01-17T13:56:24.890" v="896" actId="700"/>
          <ac:picMkLst>
            <pc:docMk/>
            <pc:sldMk cId="4241486984" sldId="2240"/>
            <ac:picMk id="7" creationId="{8616CC87-BB15-A7E2-48E7-C7717BBE1C7D}"/>
          </ac:picMkLst>
        </pc:picChg>
      </pc:sldChg>
      <pc:sldChg chg="modSp mod modTransition modClrScheme chgLayout">
        <pc:chgData name="Svejcarova Lenka TC" userId="5a4e203f-7e0a-4f70-a669-7342f96ab755" providerId="ADAL" clId="{6E933E4D-E6D5-4260-9C61-87CC07A9C8CC}" dt="2024-01-18T12:05:35.843" v="3285"/>
        <pc:sldMkLst>
          <pc:docMk/>
          <pc:sldMk cId="2368342014" sldId="2241"/>
        </pc:sldMkLst>
        <pc:spChg chg="mod ord">
          <ac:chgData name="Svejcarova Lenka TC" userId="5a4e203f-7e0a-4f70-a669-7342f96ab755" providerId="ADAL" clId="{6E933E4D-E6D5-4260-9C61-87CC07A9C8CC}" dt="2024-01-17T13:56:24.890" v="896" actId="700"/>
          <ac:spMkLst>
            <pc:docMk/>
            <pc:sldMk cId="2368342014" sldId="2241"/>
            <ac:spMk id="2" creationId="{00000000-0000-0000-0000-000000000000}"/>
          </ac:spMkLst>
        </pc:spChg>
        <pc:spChg chg="mod ord">
          <ac:chgData name="Svejcarova Lenka TC" userId="5a4e203f-7e0a-4f70-a669-7342f96ab755" providerId="ADAL" clId="{6E933E4D-E6D5-4260-9C61-87CC07A9C8CC}" dt="2024-01-17T13:56:24.890" v="896" actId="700"/>
          <ac:spMkLst>
            <pc:docMk/>
            <pc:sldMk cId="2368342014" sldId="2241"/>
            <ac:spMk id="3" creationId="{00000000-0000-0000-0000-000000000000}"/>
          </ac:spMkLst>
        </pc:spChg>
      </pc:sldChg>
      <pc:sldChg chg="modSp mod modTransition modClrScheme chgLayout">
        <pc:chgData name="Svejcarova Lenka TC" userId="5a4e203f-7e0a-4f70-a669-7342f96ab755" providerId="ADAL" clId="{6E933E4D-E6D5-4260-9C61-87CC07A9C8CC}" dt="2024-01-18T12:05:35.843" v="3285"/>
        <pc:sldMkLst>
          <pc:docMk/>
          <pc:sldMk cId="3817069781" sldId="2242"/>
        </pc:sldMkLst>
        <pc:spChg chg="mod ord">
          <ac:chgData name="Svejcarova Lenka TC" userId="5a4e203f-7e0a-4f70-a669-7342f96ab755" providerId="ADAL" clId="{6E933E4D-E6D5-4260-9C61-87CC07A9C8CC}" dt="2024-01-17T13:56:24.890" v="896" actId="700"/>
          <ac:spMkLst>
            <pc:docMk/>
            <pc:sldMk cId="3817069781" sldId="2242"/>
            <ac:spMk id="2" creationId="{00000000-0000-0000-0000-000000000000}"/>
          </ac:spMkLst>
        </pc:spChg>
        <pc:spChg chg="mod ord">
          <ac:chgData name="Svejcarova Lenka TC" userId="5a4e203f-7e0a-4f70-a669-7342f96ab755" providerId="ADAL" clId="{6E933E4D-E6D5-4260-9C61-87CC07A9C8CC}" dt="2024-01-17T13:56:24.890" v="896" actId="700"/>
          <ac:spMkLst>
            <pc:docMk/>
            <pc:sldMk cId="3817069781" sldId="2242"/>
            <ac:spMk id="3" creationId="{00000000-0000-0000-0000-000000000000}"/>
          </ac:spMkLst>
        </pc:spChg>
      </pc:sldChg>
      <pc:sldChg chg="modSp mod modTransition modClrScheme chgLayout">
        <pc:chgData name="Svejcarova Lenka TC" userId="5a4e203f-7e0a-4f70-a669-7342f96ab755" providerId="ADAL" clId="{6E933E4D-E6D5-4260-9C61-87CC07A9C8CC}" dt="2024-01-18T12:05:35.843" v="3285"/>
        <pc:sldMkLst>
          <pc:docMk/>
          <pc:sldMk cId="900408847" sldId="2243"/>
        </pc:sldMkLst>
        <pc:spChg chg="mod ord">
          <ac:chgData name="Svejcarova Lenka TC" userId="5a4e203f-7e0a-4f70-a669-7342f96ab755" providerId="ADAL" clId="{6E933E4D-E6D5-4260-9C61-87CC07A9C8CC}" dt="2024-01-17T13:56:24.890" v="896" actId="700"/>
          <ac:spMkLst>
            <pc:docMk/>
            <pc:sldMk cId="900408847" sldId="2243"/>
            <ac:spMk id="3" creationId="{00000000-0000-0000-0000-000000000000}"/>
          </ac:spMkLst>
        </pc:spChg>
      </pc:sldChg>
      <pc:sldChg chg="modSp mod modTransition modClrScheme chgLayout">
        <pc:chgData name="Svejcarova Lenka TC" userId="5a4e203f-7e0a-4f70-a669-7342f96ab755" providerId="ADAL" clId="{6E933E4D-E6D5-4260-9C61-87CC07A9C8CC}" dt="2024-01-18T12:05:35.843" v="3285"/>
        <pc:sldMkLst>
          <pc:docMk/>
          <pc:sldMk cId="4247278875" sldId="2244"/>
        </pc:sldMkLst>
        <pc:spChg chg="mod ord">
          <ac:chgData name="Svejcarova Lenka TC" userId="5a4e203f-7e0a-4f70-a669-7342f96ab755" providerId="ADAL" clId="{6E933E4D-E6D5-4260-9C61-87CC07A9C8CC}" dt="2024-01-17T13:56:24.890" v="896" actId="700"/>
          <ac:spMkLst>
            <pc:docMk/>
            <pc:sldMk cId="4247278875" sldId="2244"/>
            <ac:spMk id="2" creationId="{00000000-0000-0000-0000-000000000000}"/>
          </ac:spMkLst>
        </pc:spChg>
        <pc:spChg chg="mod ord">
          <ac:chgData name="Svejcarova Lenka TC" userId="5a4e203f-7e0a-4f70-a669-7342f96ab755" providerId="ADAL" clId="{6E933E4D-E6D5-4260-9C61-87CC07A9C8CC}" dt="2024-01-17T13:56:24.890" v="896" actId="700"/>
          <ac:spMkLst>
            <pc:docMk/>
            <pc:sldMk cId="4247278875" sldId="2244"/>
            <ac:spMk id="3" creationId="{00000000-0000-0000-0000-000000000000}"/>
          </ac:spMkLst>
        </pc:spChg>
      </pc:sldChg>
      <pc:sldChg chg="modSp mod modTransition modClrScheme chgLayout">
        <pc:chgData name="Svejcarova Lenka TC" userId="5a4e203f-7e0a-4f70-a669-7342f96ab755" providerId="ADAL" clId="{6E933E4D-E6D5-4260-9C61-87CC07A9C8CC}" dt="2024-01-18T12:05:35.843" v="3285"/>
        <pc:sldMkLst>
          <pc:docMk/>
          <pc:sldMk cId="3749497646" sldId="2245"/>
        </pc:sldMkLst>
        <pc:spChg chg="mod ord">
          <ac:chgData name="Svejcarova Lenka TC" userId="5a4e203f-7e0a-4f70-a669-7342f96ab755" providerId="ADAL" clId="{6E933E4D-E6D5-4260-9C61-87CC07A9C8CC}" dt="2024-01-17T13:56:24.890" v="896" actId="700"/>
          <ac:spMkLst>
            <pc:docMk/>
            <pc:sldMk cId="3749497646" sldId="2245"/>
            <ac:spMk id="3" creationId="{00000000-0000-0000-0000-000000000000}"/>
          </ac:spMkLst>
        </pc:spChg>
      </pc:sldChg>
      <pc:sldChg chg="addSp modSp mod ord modTransition modClrScheme chgLayout">
        <pc:chgData name="Svejcarova Lenka TC" userId="5a4e203f-7e0a-4f70-a669-7342f96ab755" providerId="ADAL" clId="{6E933E4D-E6D5-4260-9C61-87CC07A9C8CC}" dt="2024-01-18T12:05:35.843" v="3285"/>
        <pc:sldMkLst>
          <pc:docMk/>
          <pc:sldMk cId="4042377930" sldId="2248"/>
        </pc:sldMkLst>
        <pc:spChg chg="mod ord">
          <ac:chgData name="Svejcarova Lenka TC" userId="5a4e203f-7e0a-4f70-a669-7342f96ab755" providerId="ADAL" clId="{6E933E4D-E6D5-4260-9C61-87CC07A9C8CC}" dt="2024-01-17T13:56:24.890" v="896" actId="700"/>
          <ac:spMkLst>
            <pc:docMk/>
            <pc:sldMk cId="4042377930" sldId="2248"/>
            <ac:spMk id="4" creationId="{B5E04A10-A75A-4EC3-9C71-C658EC67A62C}"/>
          </ac:spMkLst>
        </pc:spChg>
        <pc:spChg chg="mod ord">
          <ac:chgData name="Svejcarova Lenka TC" userId="5a4e203f-7e0a-4f70-a669-7342f96ab755" providerId="ADAL" clId="{6E933E4D-E6D5-4260-9C61-87CC07A9C8CC}" dt="2024-01-17T13:56:24.890" v="896" actId="700"/>
          <ac:spMkLst>
            <pc:docMk/>
            <pc:sldMk cId="4042377930" sldId="2248"/>
            <ac:spMk id="5" creationId="{2E4A8620-0750-4410-9096-A582C84400E2}"/>
          </ac:spMkLst>
        </pc:spChg>
        <pc:picChg chg="add mod">
          <ac:chgData name="Svejcarova Lenka TC" userId="5a4e203f-7e0a-4f70-a669-7342f96ab755" providerId="ADAL" clId="{6E933E4D-E6D5-4260-9C61-87CC07A9C8CC}" dt="2024-01-17T15:36:05.892" v="1833" actId="1076"/>
          <ac:picMkLst>
            <pc:docMk/>
            <pc:sldMk cId="4042377930" sldId="2248"/>
            <ac:picMk id="2" creationId="{17FABEE6-24E3-20E0-EC8E-DF7D3E256815}"/>
          </ac:picMkLst>
        </pc:picChg>
      </pc:sldChg>
      <pc:sldChg chg="delSp modSp del mod modClrScheme chgLayout">
        <pc:chgData name="Svejcarova Lenka TC" userId="5a4e203f-7e0a-4f70-a669-7342f96ab755" providerId="ADAL" clId="{6E933E4D-E6D5-4260-9C61-87CC07A9C8CC}" dt="2024-01-17T15:36:08.590" v="1834" actId="47"/>
        <pc:sldMkLst>
          <pc:docMk/>
          <pc:sldMk cId="2128212057" sldId="2249"/>
        </pc:sldMkLst>
        <pc:spChg chg="mod ord">
          <ac:chgData name="Svejcarova Lenka TC" userId="5a4e203f-7e0a-4f70-a669-7342f96ab755" providerId="ADAL" clId="{6E933E4D-E6D5-4260-9C61-87CC07A9C8CC}" dt="2024-01-17T13:56:24.890" v="896" actId="700"/>
          <ac:spMkLst>
            <pc:docMk/>
            <pc:sldMk cId="2128212057" sldId="2249"/>
            <ac:spMk id="4" creationId="{B5E04A10-A75A-4EC3-9C71-C658EC67A62C}"/>
          </ac:spMkLst>
        </pc:spChg>
        <pc:spChg chg="mod ord">
          <ac:chgData name="Svejcarova Lenka TC" userId="5a4e203f-7e0a-4f70-a669-7342f96ab755" providerId="ADAL" clId="{6E933E4D-E6D5-4260-9C61-87CC07A9C8CC}" dt="2024-01-17T13:56:24.890" v="896" actId="700"/>
          <ac:spMkLst>
            <pc:docMk/>
            <pc:sldMk cId="2128212057" sldId="2249"/>
            <ac:spMk id="5" creationId="{2E4A8620-0750-4410-9096-A582C84400E2}"/>
          </ac:spMkLst>
        </pc:spChg>
        <pc:picChg chg="del">
          <ac:chgData name="Svejcarova Lenka TC" userId="5a4e203f-7e0a-4f70-a669-7342f96ab755" providerId="ADAL" clId="{6E933E4D-E6D5-4260-9C61-87CC07A9C8CC}" dt="2024-01-17T15:35:49.202" v="1828" actId="21"/>
          <ac:picMkLst>
            <pc:docMk/>
            <pc:sldMk cId="2128212057" sldId="2249"/>
            <ac:picMk id="3" creationId="{17FABEE6-24E3-20E0-EC8E-DF7D3E256815}"/>
          </ac:picMkLst>
        </pc:picChg>
      </pc:sldChg>
      <pc:sldChg chg="modSp mod ord modTransition modClrScheme chgLayout">
        <pc:chgData name="Svejcarova Lenka TC" userId="5a4e203f-7e0a-4f70-a669-7342f96ab755" providerId="ADAL" clId="{6E933E4D-E6D5-4260-9C61-87CC07A9C8CC}" dt="2024-01-18T12:05:35.843" v="3285"/>
        <pc:sldMkLst>
          <pc:docMk/>
          <pc:sldMk cId="1079132687" sldId="2254"/>
        </pc:sldMkLst>
        <pc:spChg chg="mod ord">
          <ac:chgData name="Svejcarova Lenka TC" userId="5a4e203f-7e0a-4f70-a669-7342f96ab755" providerId="ADAL" clId="{6E933E4D-E6D5-4260-9C61-87CC07A9C8CC}" dt="2024-01-17T13:56:24.890" v="896" actId="700"/>
          <ac:spMkLst>
            <pc:docMk/>
            <pc:sldMk cId="1079132687" sldId="2254"/>
            <ac:spMk id="2" creationId="{928E146B-1CEA-3314-BAD1-796B49A8032F}"/>
          </ac:spMkLst>
        </pc:spChg>
        <pc:spChg chg="mod ord">
          <ac:chgData name="Svejcarova Lenka TC" userId="5a4e203f-7e0a-4f70-a669-7342f96ab755" providerId="ADAL" clId="{6E933E4D-E6D5-4260-9C61-87CC07A9C8CC}" dt="2024-01-17T13:56:24.890" v="896" actId="700"/>
          <ac:spMkLst>
            <pc:docMk/>
            <pc:sldMk cId="1079132687" sldId="2254"/>
            <ac:spMk id="3" creationId="{804AE13C-1735-5BD4-D7A9-2830363A0F90}"/>
          </ac:spMkLst>
        </pc:spChg>
      </pc:sldChg>
      <pc:sldChg chg="modSp mod ord modTransition modClrScheme chgLayout">
        <pc:chgData name="Svejcarova Lenka TC" userId="5a4e203f-7e0a-4f70-a669-7342f96ab755" providerId="ADAL" clId="{6E933E4D-E6D5-4260-9C61-87CC07A9C8CC}" dt="2024-01-18T12:05:35.843" v="3285"/>
        <pc:sldMkLst>
          <pc:docMk/>
          <pc:sldMk cId="3784330705" sldId="2256"/>
        </pc:sldMkLst>
        <pc:spChg chg="mod ord">
          <ac:chgData name="Svejcarova Lenka TC" userId="5a4e203f-7e0a-4f70-a669-7342f96ab755" providerId="ADAL" clId="{6E933E4D-E6D5-4260-9C61-87CC07A9C8CC}" dt="2024-01-17T15:49:07.026" v="1964" actId="6549"/>
          <ac:spMkLst>
            <pc:docMk/>
            <pc:sldMk cId="3784330705" sldId="2256"/>
            <ac:spMk id="4" creationId="{65016A51-043A-42BD-A945-585EF786A295}"/>
          </ac:spMkLst>
        </pc:spChg>
      </pc:sldChg>
      <pc:sldChg chg="modSp mod modTransition modClrScheme chgLayout">
        <pc:chgData name="Svejcarova Lenka TC" userId="5a4e203f-7e0a-4f70-a669-7342f96ab755" providerId="ADAL" clId="{6E933E4D-E6D5-4260-9C61-87CC07A9C8CC}" dt="2024-01-18T12:05:35.843" v="3285"/>
        <pc:sldMkLst>
          <pc:docMk/>
          <pc:sldMk cId="4053394222" sldId="2257"/>
        </pc:sldMkLst>
        <pc:spChg chg="mod ord">
          <ac:chgData name="Svejcarova Lenka TC" userId="5a4e203f-7e0a-4f70-a669-7342f96ab755" providerId="ADAL" clId="{6E933E4D-E6D5-4260-9C61-87CC07A9C8CC}" dt="2024-01-17T13:56:24.890" v="896" actId="700"/>
          <ac:spMkLst>
            <pc:docMk/>
            <pc:sldMk cId="4053394222" sldId="2257"/>
            <ac:spMk id="2" creationId="{F40C321F-181E-ABBD-5A94-4D15A5A94965}"/>
          </ac:spMkLst>
        </pc:spChg>
        <pc:spChg chg="mod ord">
          <ac:chgData name="Svejcarova Lenka TC" userId="5a4e203f-7e0a-4f70-a669-7342f96ab755" providerId="ADAL" clId="{6E933E4D-E6D5-4260-9C61-87CC07A9C8CC}" dt="2024-01-17T13:56:24.890" v="896" actId="700"/>
          <ac:spMkLst>
            <pc:docMk/>
            <pc:sldMk cId="4053394222" sldId="2257"/>
            <ac:spMk id="3" creationId="{9759AFFA-2F55-54BA-33CE-466117257D0B}"/>
          </ac:spMkLst>
        </pc:spChg>
      </pc:sldChg>
      <pc:sldChg chg="modSp mod modTransition modClrScheme chgLayout">
        <pc:chgData name="Svejcarova Lenka TC" userId="5a4e203f-7e0a-4f70-a669-7342f96ab755" providerId="ADAL" clId="{6E933E4D-E6D5-4260-9C61-87CC07A9C8CC}" dt="2024-01-18T12:05:35.843" v="3285"/>
        <pc:sldMkLst>
          <pc:docMk/>
          <pc:sldMk cId="2114838344" sldId="2258"/>
        </pc:sldMkLst>
        <pc:spChg chg="mod ord">
          <ac:chgData name="Svejcarova Lenka TC" userId="5a4e203f-7e0a-4f70-a669-7342f96ab755" providerId="ADAL" clId="{6E933E4D-E6D5-4260-9C61-87CC07A9C8CC}" dt="2024-01-17T13:56:24.890" v="896" actId="700"/>
          <ac:spMkLst>
            <pc:docMk/>
            <pc:sldMk cId="2114838344" sldId="2258"/>
            <ac:spMk id="2" creationId="{9FF2D839-382A-2D4B-BE81-25093F9756E3}"/>
          </ac:spMkLst>
        </pc:spChg>
        <pc:spChg chg="mod ord">
          <ac:chgData name="Svejcarova Lenka TC" userId="5a4e203f-7e0a-4f70-a669-7342f96ab755" providerId="ADAL" clId="{6E933E4D-E6D5-4260-9C61-87CC07A9C8CC}" dt="2024-01-17T13:56:24.890" v="896" actId="700"/>
          <ac:spMkLst>
            <pc:docMk/>
            <pc:sldMk cId="2114838344" sldId="2258"/>
            <ac:spMk id="3" creationId="{C87C5803-1594-F353-0C6A-E5436FC22AF0}"/>
          </ac:spMkLst>
        </pc:spChg>
      </pc:sldChg>
      <pc:sldChg chg="addSp delSp modSp mod modTransition modClrScheme delDesignElem chgLayout">
        <pc:chgData name="Svejcarova Lenka TC" userId="5a4e203f-7e0a-4f70-a669-7342f96ab755" providerId="ADAL" clId="{6E933E4D-E6D5-4260-9C61-87CC07A9C8CC}" dt="2024-01-18T12:05:35.843" v="3285"/>
        <pc:sldMkLst>
          <pc:docMk/>
          <pc:sldMk cId="679874877" sldId="2259"/>
        </pc:sldMkLst>
        <pc:spChg chg="mod ord">
          <ac:chgData name="Svejcarova Lenka TC" userId="5a4e203f-7e0a-4f70-a669-7342f96ab755" providerId="ADAL" clId="{6E933E4D-E6D5-4260-9C61-87CC07A9C8CC}" dt="2024-01-17T13:56:24.890" v="896" actId="700"/>
          <ac:spMkLst>
            <pc:docMk/>
            <pc:sldMk cId="679874877" sldId="2259"/>
            <ac:spMk id="2" creationId="{45162D6C-BA92-B39E-9720-AA1E97B5962B}"/>
          </ac:spMkLst>
        </pc:spChg>
        <pc:spChg chg="mod ord">
          <ac:chgData name="Svejcarova Lenka TC" userId="5a4e203f-7e0a-4f70-a669-7342f96ab755" providerId="ADAL" clId="{6E933E4D-E6D5-4260-9C61-87CC07A9C8CC}" dt="2024-01-17T13:56:24.890" v="896" actId="700"/>
          <ac:spMkLst>
            <pc:docMk/>
            <pc:sldMk cId="679874877" sldId="2259"/>
            <ac:spMk id="3" creationId="{A28459EE-E8E2-4490-F37F-8E2E121A8B59}"/>
          </ac:spMkLst>
        </pc:spChg>
        <pc:grpChg chg="add del">
          <ac:chgData name="Svejcarova Lenka TC" userId="5a4e203f-7e0a-4f70-a669-7342f96ab755" providerId="ADAL" clId="{6E933E4D-E6D5-4260-9C61-87CC07A9C8CC}" dt="2024-01-17T13:56:24.890" v="896" actId="700"/>
          <ac:grpSpMkLst>
            <pc:docMk/>
            <pc:sldMk cId="679874877" sldId="2259"/>
            <ac:grpSpMk id="31" creationId="{F2C2385A-6F3A-07EF-D18E-AA9E680CE4BC}"/>
          </ac:grpSpMkLst>
        </pc:grpChg>
      </pc:sldChg>
      <pc:sldChg chg="modSp mod modTransition modClrScheme chgLayout">
        <pc:chgData name="Svejcarova Lenka TC" userId="5a4e203f-7e0a-4f70-a669-7342f96ab755" providerId="ADAL" clId="{6E933E4D-E6D5-4260-9C61-87CC07A9C8CC}" dt="2024-01-18T12:05:35.843" v="3285"/>
        <pc:sldMkLst>
          <pc:docMk/>
          <pc:sldMk cId="1588108321" sldId="2260"/>
        </pc:sldMkLst>
        <pc:spChg chg="mod ord">
          <ac:chgData name="Svejcarova Lenka TC" userId="5a4e203f-7e0a-4f70-a669-7342f96ab755" providerId="ADAL" clId="{6E933E4D-E6D5-4260-9C61-87CC07A9C8CC}" dt="2024-01-17T13:56:24.890" v="896" actId="700"/>
          <ac:spMkLst>
            <pc:docMk/>
            <pc:sldMk cId="1588108321" sldId="2260"/>
            <ac:spMk id="2" creationId="{F0B9116A-AF80-D207-FB27-1CDC0AB3E91C}"/>
          </ac:spMkLst>
        </pc:spChg>
        <pc:spChg chg="mod ord">
          <ac:chgData name="Svejcarova Lenka TC" userId="5a4e203f-7e0a-4f70-a669-7342f96ab755" providerId="ADAL" clId="{6E933E4D-E6D5-4260-9C61-87CC07A9C8CC}" dt="2024-01-17T13:56:24.890" v="896" actId="700"/>
          <ac:spMkLst>
            <pc:docMk/>
            <pc:sldMk cId="1588108321" sldId="2260"/>
            <ac:spMk id="3" creationId="{D96E27FC-6609-EB59-7DFB-B7328FEA9605}"/>
          </ac:spMkLst>
        </pc:spChg>
      </pc:sldChg>
      <pc:sldChg chg="modSp mod modTransition modClrScheme chgLayout">
        <pc:chgData name="Svejcarova Lenka TC" userId="5a4e203f-7e0a-4f70-a669-7342f96ab755" providerId="ADAL" clId="{6E933E4D-E6D5-4260-9C61-87CC07A9C8CC}" dt="2024-01-18T12:05:35.843" v="3285"/>
        <pc:sldMkLst>
          <pc:docMk/>
          <pc:sldMk cId="3584917760" sldId="2261"/>
        </pc:sldMkLst>
        <pc:spChg chg="mod ord">
          <ac:chgData name="Svejcarova Lenka TC" userId="5a4e203f-7e0a-4f70-a669-7342f96ab755" providerId="ADAL" clId="{6E933E4D-E6D5-4260-9C61-87CC07A9C8CC}" dt="2024-01-17T13:56:24.890" v="896" actId="700"/>
          <ac:spMkLst>
            <pc:docMk/>
            <pc:sldMk cId="3584917760" sldId="2261"/>
            <ac:spMk id="2" creationId="{87982C21-FFBD-4B39-2476-627A40128218}"/>
          </ac:spMkLst>
        </pc:spChg>
        <pc:spChg chg="mod ord">
          <ac:chgData name="Svejcarova Lenka TC" userId="5a4e203f-7e0a-4f70-a669-7342f96ab755" providerId="ADAL" clId="{6E933E4D-E6D5-4260-9C61-87CC07A9C8CC}" dt="2024-01-17T13:56:24.890" v="896" actId="700"/>
          <ac:spMkLst>
            <pc:docMk/>
            <pc:sldMk cId="3584917760" sldId="2261"/>
            <ac:spMk id="3" creationId="{6F101EC7-1065-1516-7A81-309F495DF320}"/>
          </ac:spMkLst>
        </pc:spChg>
      </pc:sldChg>
      <pc:sldChg chg="addSp delSp modSp mod modTransition modClrScheme delDesignElem chgLayout">
        <pc:chgData name="Svejcarova Lenka TC" userId="5a4e203f-7e0a-4f70-a669-7342f96ab755" providerId="ADAL" clId="{6E933E4D-E6D5-4260-9C61-87CC07A9C8CC}" dt="2024-01-18T12:05:35.843" v="3285"/>
        <pc:sldMkLst>
          <pc:docMk/>
          <pc:sldMk cId="2899364160" sldId="2262"/>
        </pc:sldMkLst>
        <pc:spChg chg="mod ord">
          <ac:chgData name="Svejcarova Lenka TC" userId="5a4e203f-7e0a-4f70-a669-7342f96ab755" providerId="ADAL" clId="{6E933E4D-E6D5-4260-9C61-87CC07A9C8CC}" dt="2024-01-17T13:56:24.890" v="896" actId="700"/>
          <ac:spMkLst>
            <pc:docMk/>
            <pc:sldMk cId="2899364160" sldId="2262"/>
            <ac:spMk id="2" creationId="{45162D6C-BA92-B39E-9720-AA1E97B5962B}"/>
          </ac:spMkLst>
        </pc:spChg>
        <pc:spChg chg="mod ord">
          <ac:chgData name="Svejcarova Lenka TC" userId="5a4e203f-7e0a-4f70-a669-7342f96ab755" providerId="ADAL" clId="{6E933E4D-E6D5-4260-9C61-87CC07A9C8CC}" dt="2024-01-17T13:56:24.890" v="896" actId="700"/>
          <ac:spMkLst>
            <pc:docMk/>
            <pc:sldMk cId="2899364160" sldId="2262"/>
            <ac:spMk id="3" creationId="{A28459EE-E8E2-4490-F37F-8E2E121A8B59}"/>
          </ac:spMkLst>
        </pc:spChg>
        <pc:spChg chg="add del">
          <ac:chgData name="Svejcarova Lenka TC" userId="5a4e203f-7e0a-4f70-a669-7342f96ab755" providerId="ADAL" clId="{6E933E4D-E6D5-4260-9C61-87CC07A9C8CC}" dt="2024-01-17T13:56:24.890" v="896" actId="700"/>
          <ac:spMkLst>
            <pc:docMk/>
            <pc:sldMk cId="2899364160" sldId="2262"/>
            <ac:spMk id="17" creationId="{9B7AD9F6-8CE7-4299-8FC6-328F4DCD3FF9}"/>
          </ac:spMkLst>
        </pc:spChg>
        <pc:spChg chg="add del">
          <ac:chgData name="Svejcarova Lenka TC" userId="5a4e203f-7e0a-4f70-a669-7342f96ab755" providerId="ADAL" clId="{6E933E4D-E6D5-4260-9C61-87CC07A9C8CC}" dt="2024-01-17T13:56:24.890" v="896" actId="700"/>
          <ac:spMkLst>
            <pc:docMk/>
            <pc:sldMk cId="2899364160" sldId="2262"/>
            <ac:spMk id="18" creationId="{F49775AF-8896-43EE-92C6-83497D6DC56F}"/>
          </ac:spMkLst>
        </pc:spChg>
      </pc:sldChg>
      <pc:sldChg chg="modSp del mod modClrScheme chgLayout">
        <pc:chgData name="Svejcarova Lenka TC" userId="5a4e203f-7e0a-4f70-a669-7342f96ab755" providerId="ADAL" clId="{6E933E4D-E6D5-4260-9C61-87CC07A9C8CC}" dt="2024-01-17T15:49:25.874" v="1967" actId="47"/>
        <pc:sldMkLst>
          <pc:docMk/>
          <pc:sldMk cId="3843482442" sldId="2265"/>
        </pc:sldMkLst>
        <pc:spChg chg="mod ord">
          <ac:chgData name="Svejcarova Lenka TC" userId="5a4e203f-7e0a-4f70-a669-7342f96ab755" providerId="ADAL" clId="{6E933E4D-E6D5-4260-9C61-87CC07A9C8CC}" dt="2024-01-17T13:56:24.890" v="896" actId="700"/>
          <ac:spMkLst>
            <pc:docMk/>
            <pc:sldMk cId="3843482442" sldId="2265"/>
            <ac:spMk id="4" creationId="{65016A51-043A-42BD-A945-585EF786A295}"/>
          </ac:spMkLst>
        </pc:spChg>
      </pc:sldChg>
      <pc:sldChg chg="modSp mod modClrScheme chgLayout">
        <pc:chgData name="Svejcarova Lenka TC" userId="5a4e203f-7e0a-4f70-a669-7342f96ab755" providerId="ADAL" clId="{6E933E4D-E6D5-4260-9C61-87CC07A9C8CC}" dt="2024-01-17T13:56:24.890" v="896" actId="700"/>
        <pc:sldMkLst>
          <pc:docMk/>
          <pc:sldMk cId="3955814241" sldId="2266"/>
        </pc:sldMkLst>
        <pc:spChg chg="mod ord">
          <ac:chgData name="Svejcarova Lenka TC" userId="5a4e203f-7e0a-4f70-a669-7342f96ab755" providerId="ADAL" clId="{6E933E4D-E6D5-4260-9C61-87CC07A9C8CC}" dt="2024-01-17T13:56:24.890" v="896" actId="700"/>
          <ac:spMkLst>
            <pc:docMk/>
            <pc:sldMk cId="3955814241" sldId="2266"/>
            <ac:spMk id="3" creationId="{A91C93AD-7FD6-2A1B-8C7E-4C59A6269144}"/>
          </ac:spMkLst>
        </pc:spChg>
      </pc:sldChg>
      <pc:sldChg chg="delSp modSp del mod modClrScheme chgLayout">
        <pc:chgData name="Svejcarova Lenka TC" userId="5a4e203f-7e0a-4f70-a669-7342f96ab755" providerId="ADAL" clId="{6E933E4D-E6D5-4260-9C61-87CC07A9C8CC}" dt="2024-01-17T15:11:00.223" v="1703" actId="47"/>
        <pc:sldMkLst>
          <pc:docMk/>
          <pc:sldMk cId="1563224222" sldId="2268"/>
        </pc:sldMkLst>
        <pc:spChg chg="del mod">
          <ac:chgData name="Svejcarova Lenka TC" userId="5a4e203f-7e0a-4f70-a669-7342f96ab755" providerId="ADAL" clId="{6E933E4D-E6D5-4260-9C61-87CC07A9C8CC}" dt="2024-01-17T15:10:37.189" v="1702" actId="478"/>
          <ac:spMkLst>
            <pc:docMk/>
            <pc:sldMk cId="1563224222" sldId="2268"/>
            <ac:spMk id="2" creationId="{FFFCD027-A817-9040-9AE5-D35A8DA10E4D}"/>
          </ac:spMkLst>
        </pc:spChg>
        <pc:spChg chg="mod ord">
          <ac:chgData name="Svejcarova Lenka TC" userId="5a4e203f-7e0a-4f70-a669-7342f96ab755" providerId="ADAL" clId="{6E933E4D-E6D5-4260-9C61-87CC07A9C8CC}" dt="2024-01-17T13:56:24.890" v="896" actId="700"/>
          <ac:spMkLst>
            <pc:docMk/>
            <pc:sldMk cId="1563224222" sldId="2268"/>
            <ac:spMk id="3" creationId="{A91C93AD-7FD6-2A1B-8C7E-4C59A6269144}"/>
          </ac:spMkLst>
        </pc:spChg>
      </pc:sldChg>
      <pc:sldChg chg="addSp delSp modSp mod modTransition modClrScheme chgLayout">
        <pc:chgData name="Svejcarova Lenka TC" userId="5a4e203f-7e0a-4f70-a669-7342f96ab755" providerId="ADAL" clId="{6E933E4D-E6D5-4260-9C61-87CC07A9C8CC}" dt="2024-01-18T14:14:36.544" v="7290" actId="20577"/>
        <pc:sldMkLst>
          <pc:docMk/>
          <pc:sldMk cId="217593328" sldId="2269"/>
        </pc:sldMkLst>
        <pc:spChg chg="mod ord">
          <ac:chgData name="Svejcarova Lenka TC" userId="5a4e203f-7e0a-4f70-a669-7342f96ab755" providerId="ADAL" clId="{6E933E4D-E6D5-4260-9C61-87CC07A9C8CC}" dt="2024-01-17T15:17:48.087" v="1740" actId="20577"/>
          <ac:spMkLst>
            <pc:docMk/>
            <pc:sldMk cId="217593328" sldId="2269"/>
            <ac:spMk id="3" creationId="{C24B299D-0128-4644-9A2B-79258864755D}"/>
          </ac:spMkLst>
        </pc:spChg>
        <pc:spChg chg="add del mod">
          <ac:chgData name="Svejcarova Lenka TC" userId="5a4e203f-7e0a-4f70-a669-7342f96ab755" providerId="ADAL" clId="{6E933E4D-E6D5-4260-9C61-87CC07A9C8CC}" dt="2024-01-17T14:39:12.292" v="1239" actId="478"/>
          <ac:spMkLst>
            <pc:docMk/>
            <pc:sldMk cId="217593328" sldId="2269"/>
            <ac:spMk id="4" creationId="{098FAB4C-9D21-AF8B-4E82-2FD75EE3EDF5}"/>
          </ac:spMkLst>
        </pc:spChg>
        <pc:spChg chg="add del mod ord">
          <ac:chgData name="Svejcarova Lenka TC" userId="5a4e203f-7e0a-4f70-a669-7342f96ab755" providerId="ADAL" clId="{6E933E4D-E6D5-4260-9C61-87CC07A9C8CC}" dt="2024-01-17T13:55:54.807" v="887" actId="478"/>
          <ac:spMkLst>
            <pc:docMk/>
            <pc:sldMk cId="217593328" sldId="2269"/>
            <ac:spMk id="6" creationId="{B5303D33-0151-B6D1-50DD-D77E969FDFF2}"/>
          </ac:spMkLst>
        </pc:spChg>
        <pc:graphicFrameChg chg="mod modGraphic">
          <ac:chgData name="Svejcarova Lenka TC" userId="5a4e203f-7e0a-4f70-a669-7342f96ab755" providerId="ADAL" clId="{6E933E4D-E6D5-4260-9C61-87CC07A9C8CC}" dt="2024-01-18T14:14:36.544" v="7290" actId="20577"/>
          <ac:graphicFrameMkLst>
            <pc:docMk/>
            <pc:sldMk cId="217593328" sldId="2269"/>
            <ac:graphicFrameMk id="5" creationId="{3B42137B-E31D-4C35-AD67-BF0E983B6066}"/>
          </ac:graphicFrameMkLst>
        </pc:graphicFrameChg>
      </pc:sldChg>
      <pc:sldChg chg="addSp delSp modSp mod modTransition setBg chgLayout">
        <pc:chgData name="Svejcarova Lenka TC" userId="5a4e203f-7e0a-4f70-a669-7342f96ab755" providerId="ADAL" clId="{6E933E4D-E6D5-4260-9C61-87CC07A9C8CC}" dt="2024-01-18T12:05:35.843" v="3285"/>
        <pc:sldMkLst>
          <pc:docMk/>
          <pc:sldMk cId="1795475959" sldId="2271"/>
        </pc:sldMkLst>
        <pc:spChg chg="del mod ord">
          <ac:chgData name="Svejcarova Lenka TC" userId="5a4e203f-7e0a-4f70-a669-7342f96ab755" providerId="ADAL" clId="{6E933E4D-E6D5-4260-9C61-87CC07A9C8CC}" dt="2024-01-17T14:15:11.258" v="1104" actId="478"/>
          <ac:spMkLst>
            <pc:docMk/>
            <pc:sldMk cId="1795475959" sldId="2271"/>
            <ac:spMk id="3" creationId="{C24B299D-0128-4644-9A2B-79258864755D}"/>
          </ac:spMkLst>
        </pc:spChg>
        <pc:spChg chg="add mod">
          <ac:chgData name="Svejcarova Lenka TC" userId="5a4e203f-7e0a-4f70-a669-7342f96ab755" providerId="ADAL" clId="{6E933E4D-E6D5-4260-9C61-87CC07A9C8CC}" dt="2024-01-17T13:53:37.961" v="833"/>
          <ac:spMkLst>
            <pc:docMk/>
            <pc:sldMk cId="1795475959" sldId="2271"/>
            <ac:spMk id="4" creationId="{370785EA-7238-7431-A920-F335538E9255}"/>
          </ac:spMkLst>
        </pc:spChg>
        <pc:spChg chg="add mod">
          <ac:chgData name="Svejcarova Lenka TC" userId="5a4e203f-7e0a-4f70-a669-7342f96ab755" providerId="ADAL" clId="{6E933E4D-E6D5-4260-9C61-87CC07A9C8CC}" dt="2024-01-17T14:14:36.693" v="1103"/>
          <ac:spMkLst>
            <pc:docMk/>
            <pc:sldMk cId="1795475959" sldId="2271"/>
            <ac:spMk id="6" creationId="{33C40848-C9C2-61B0-CBE7-80069F57EA05}"/>
          </ac:spMkLst>
        </pc:spChg>
        <pc:spChg chg="add del mod">
          <ac:chgData name="Svejcarova Lenka TC" userId="5a4e203f-7e0a-4f70-a669-7342f96ab755" providerId="ADAL" clId="{6E933E4D-E6D5-4260-9C61-87CC07A9C8CC}" dt="2024-01-17T14:15:12.864" v="1105" actId="478"/>
          <ac:spMkLst>
            <pc:docMk/>
            <pc:sldMk cId="1795475959" sldId="2271"/>
            <ac:spMk id="8" creationId="{1F8205CE-79B0-A25C-494D-BA754F3C50BE}"/>
          </ac:spMkLst>
        </pc:spChg>
        <pc:spChg chg="add mod">
          <ac:chgData name="Svejcarova Lenka TC" userId="5a4e203f-7e0a-4f70-a669-7342f96ab755" providerId="ADAL" clId="{6E933E4D-E6D5-4260-9C61-87CC07A9C8CC}" dt="2024-01-18T11:42:22.344" v="2890" actId="20577"/>
          <ac:spMkLst>
            <pc:docMk/>
            <pc:sldMk cId="1795475959" sldId="2271"/>
            <ac:spMk id="10" creationId="{D4CDF80E-3979-42E9-4958-E674EB8C4F43}"/>
          </ac:spMkLst>
        </pc:spChg>
        <pc:grpChg chg="add mod">
          <ac:chgData name="Svejcarova Lenka TC" userId="5a4e203f-7e0a-4f70-a669-7342f96ab755" providerId="ADAL" clId="{6E933E4D-E6D5-4260-9C61-87CC07A9C8CC}" dt="2024-01-17T14:15:15.646" v="1107"/>
          <ac:grpSpMkLst>
            <pc:docMk/>
            <pc:sldMk cId="1795475959" sldId="2271"/>
            <ac:grpSpMk id="11" creationId="{7BA6A0AC-4493-B6E0-0280-BE939B215C29}"/>
          </ac:grpSpMkLst>
        </pc:grpChg>
        <pc:picChg chg="add mod">
          <ac:chgData name="Svejcarova Lenka TC" userId="5a4e203f-7e0a-4f70-a669-7342f96ab755" providerId="ADAL" clId="{6E933E4D-E6D5-4260-9C61-87CC07A9C8CC}" dt="2024-01-17T13:53:45.297" v="834" actId="1076"/>
          <ac:picMkLst>
            <pc:docMk/>
            <pc:sldMk cId="1795475959" sldId="2271"/>
            <ac:picMk id="2" creationId="{6191B014-F182-AABB-8883-CDA6E46A446C}"/>
          </ac:picMkLst>
        </pc:picChg>
        <pc:picChg chg="add del mod">
          <ac:chgData name="Svejcarova Lenka TC" userId="5a4e203f-7e0a-4f70-a669-7342f96ab755" providerId="ADAL" clId="{6E933E4D-E6D5-4260-9C61-87CC07A9C8CC}" dt="2024-01-17T14:15:15.255" v="1106" actId="478"/>
          <ac:picMkLst>
            <pc:docMk/>
            <pc:sldMk cId="1795475959" sldId="2271"/>
            <ac:picMk id="5" creationId="{B47983AC-FF07-056C-DDF2-8D74DF3D21AA}"/>
          </ac:picMkLst>
        </pc:picChg>
        <pc:picChg chg="add mod">
          <ac:chgData name="Svejcarova Lenka TC" userId="5a4e203f-7e0a-4f70-a669-7342f96ab755" providerId="ADAL" clId="{6E933E4D-E6D5-4260-9C61-87CC07A9C8CC}" dt="2024-01-17T14:15:15.646" v="1107"/>
          <ac:picMkLst>
            <pc:docMk/>
            <pc:sldMk cId="1795475959" sldId="2271"/>
            <ac:picMk id="9" creationId="{87B30B48-FBCE-C0B1-0569-29B4DDF10CFD}"/>
          </ac:picMkLst>
        </pc:picChg>
        <pc:picChg chg="mod">
          <ac:chgData name="Svejcarova Lenka TC" userId="5a4e203f-7e0a-4f70-a669-7342f96ab755" providerId="ADAL" clId="{6E933E4D-E6D5-4260-9C61-87CC07A9C8CC}" dt="2024-01-17T14:15:15.646" v="1107"/>
          <ac:picMkLst>
            <pc:docMk/>
            <pc:sldMk cId="1795475959" sldId="2271"/>
            <ac:picMk id="12" creationId="{DA7A504B-B0A5-94B3-C2B4-E3F8C08BCBBD}"/>
          </ac:picMkLst>
        </pc:picChg>
        <pc:picChg chg="mod">
          <ac:chgData name="Svejcarova Lenka TC" userId="5a4e203f-7e0a-4f70-a669-7342f96ab755" providerId="ADAL" clId="{6E933E4D-E6D5-4260-9C61-87CC07A9C8CC}" dt="2024-01-17T14:15:15.646" v="1107"/>
          <ac:picMkLst>
            <pc:docMk/>
            <pc:sldMk cId="1795475959" sldId="2271"/>
            <ac:picMk id="13" creationId="{924E34DC-24E7-A0D6-67C5-7634D3AF45FC}"/>
          </ac:picMkLst>
        </pc:picChg>
      </pc:sldChg>
      <pc:sldChg chg="modSp mod modTransition modClrScheme chgLayout">
        <pc:chgData name="Svejcarova Lenka TC" userId="5a4e203f-7e0a-4f70-a669-7342f96ab755" providerId="ADAL" clId="{6E933E4D-E6D5-4260-9C61-87CC07A9C8CC}" dt="2024-01-18T12:05:35.843" v="3285"/>
        <pc:sldMkLst>
          <pc:docMk/>
          <pc:sldMk cId="3584285757" sldId="2272"/>
        </pc:sldMkLst>
        <pc:spChg chg="mod ord">
          <ac:chgData name="Svejcarova Lenka TC" userId="5a4e203f-7e0a-4f70-a669-7342f96ab755" providerId="ADAL" clId="{6E933E4D-E6D5-4260-9C61-87CC07A9C8CC}" dt="2024-01-17T14:49:18.523" v="1315" actId="1076"/>
          <ac:spMkLst>
            <pc:docMk/>
            <pc:sldMk cId="3584285757" sldId="2272"/>
            <ac:spMk id="3" creationId="{C24B299D-0128-4644-9A2B-79258864755D}"/>
          </ac:spMkLst>
        </pc:spChg>
        <pc:spChg chg="mod">
          <ac:chgData name="Svejcarova Lenka TC" userId="5a4e203f-7e0a-4f70-a669-7342f96ab755" providerId="ADAL" clId="{6E933E4D-E6D5-4260-9C61-87CC07A9C8CC}" dt="2024-01-17T15:27:02.684" v="1825" actId="113"/>
          <ac:spMkLst>
            <pc:docMk/>
            <pc:sldMk cId="3584285757" sldId="2272"/>
            <ac:spMk id="4" creationId="{ED5F03FC-9C99-73FE-20D1-40903778ABDC}"/>
          </ac:spMkLst>
        </pc:spChg>
        <pc:graphicFrameChg chg="modGraphic">
          <ac:chgData name="Svejcarova Lenka TC" userId="5a4e203f-7e0a-4f70-a669-7342f96ab755" providerId="ADAL" clId="{6E933E4D-E6D5-4260-9C61-87CC07A9C8CC}" dt="2024-01-17T15:26:23.512" v="1822" actId="14734"/>
          <ac:graphicFrameMkLst>
            <pc:docMk/>
            <pc:sldMk cId="3584285757" sldId="2272"/>
            <ac:graphicFrameMk id="2" creationId="{B1114E88-EA1D-B90F-7BA6-A0DDED949B72}"/>
          </ac:graphicFrameMkLst>
        </pc:graphicFrameChg>
      </pc:sldChg>
      <pc:sldChg chg="addSp delSp modSp add mod modTransition addAnim delAnim modAnim">
        <pc:chgData name="Svejcarova Lenka TC" userId="5a4e203f-7e0a-4f70-a669-7342f96ab755" providerId="ADAL" clId="{6E933E4D-E6D5-4260-9C61-87CC07A9C8CC}" dt="2024-01-18T14:17:43.279" v="7386" actId="20577"/>
        <pc:sldMkLst>
          <pc:docMk/>
          <pc:sldMk cId="2698528451" sldId="2311"/>
        </pc:sldMkLst>
        <pc:spChg chg="del">
          <ac:chgData name="Svejcarova Lenka TC" userId="5a4e203f-7e0a-4f70-a669-7342f96ab755" providerId="ADAL" clId="{6E933E4D-E6D5-4260-9C61-87CC07A9C8CC}" dt="2024-01-17T14:48:58.207" v="1312" actId="478"/>
          <ac:spMkLst>
            <pc:docMk/>
            <pc:sldMk cId="2698528451" sldId="2311"/>
            <ac:spMk id="2" creationId="{FEB8E4D4-7211-97F4-A0EC-65F572739EF4}"/>
          </ac:spMkLst>
        </pc:spChg>
        <pc:spChg chg="mod">
          <ac:chgData name="Svejcarova Lenka TC" userId="5a4e203f-7e0a-4f70-a669-7342f96ab755" providerId="ADAL" clId="{6E933E4D-E6D5-4260-9C61-87CC07A9C8CC}" dt="2024-01-17T14:56:30.633" v="1414" actId="1076"/>
          <ac:spMkLst>
            <pc:docMk/>
            <pc:sldMk cId="2698528451" sldId="2311"/>
            <ac:spMk id="4" creationId="{B5E04A10-A75A-4EC3-9C71-C658EC67A62C}"/>
          </ac:spMkLst>
        </pc:spChg>
        <pc:spChg chg="mod">
          <ac:chgData name="Svejcarova Lenka TC" userId="5a4e203f-7e0a-4f70-a669-7342f96ab755" providerId="ADAL" clId="{6E933E4D-E6D5-4260-9C61-87CC07A9C8CC}" dt="2024-01-17T15:00:03.291" v="1634" actId="207"/>
          <ac:spMkLst>
            <pc:docMk/>
            <pc:sldMk cId="2698528451" sldId="2311"/>
            <ac:spMk id="5" creationId="{2E4A8620-0750-4410-9096-A582C84400E2}"/>
          </ac:spMkLst>
        </pc:spChg>
        <pc:spChg chg="add del">
          <ac:chgData name="Svejcarova Lenka TC" userId="5a4e203f-7e0a-4f70-a669-7342f96ab755" providerId="ADAL" clId="{6E933E4D-E6D5-4260-9C61-87CC07A9C8CC}" dt="2024-01-17T14:59:24.359" v="1595" actId="34122"/>
          <ac:spMkLst>
            <pc:docMk/>
            <pc:sldMk cId="2698528451" sldId="2311"/>
            <ac:spMk id="10" creationId="{1669EF91-47B4-451F-A5B8-606000C96BFB}"/>
          </ac:spMkLst>
        </pc:spChg>
        <pc:grpChg chg="del">
          <ac:chgData name="Svejcarova Lenka TC" userId="5a4e203f-7e0a-4f70-a669-7342f96ab755" providerId="ADAL" clId="{6E933E4D-E6D5-4260-9C61-87CC07A9C8CC}" dt="2024-01-17T14:47:17.447" v="1245" actId="478"/>
          <ac:grpSpMkLst>
            <pc:docMk/>
            <pc:sldMk cId="2698528451" sldId="2311"/>
            <ac:grpSpMk id="26" creationId="{35187EBD-02EB-DC8A-23DA-B43E23AD542F}"/>
          </ac:grpSpMkLst>
        </pc:grpChg>
        <pc:graphicFrameChg chg="mod modGraphic">
          <ac:chgData name="Svejcarova Lenka TC" userId="5a4e203f-7e0a-4f70-a669-7342f96ab755" providerId="ADAL" clId="{6E933E4D-E6D5-4260-9C61-87CC07A9C8CC}" dt="2024-01-18T14:17:43.279" v="7386" actId="20577"/>
          <ac:graphicFrameMkLst>
            <pc:docMk/>
            <pc:sldMk cId="2698528451" sldId="2311"/>
            <ac:graphicFrameMk id="15" creationId="{60CACB58-A145-56EE-8E92-AE97D43159E5}"/>
          </ac:graphicFrameMkLst>
        </pc:graphicFrameChg>
        <pc:inkChg chg="add del mod">
          <ac:chgData name="Svejcarova Lenka TC" userId="5a4e203f-7e0a-4f70-a669-7342f96ab755" providerId="ADAL" clId="{6E933E4D-E6D5-4260-9C61-87CC07A9C8CC}" dt="2024-01-18T12:08:32.350" v="3732" actId="478"/>
          <ac:inkMkLst>
            <pc:docMk/>
            <pc:sldMk cId="2698528451" sldId="2311"/>
            <ac:inkMk id="2" creationId="{E7E64816-1B92-7367-6756-D59AB8650373}"/>
          </ac:inkMkLst>
        </pc:inkChg>
        <pc:inkChg chg="add del mod">
          <ac:chgData name="Svejcarova Lenka TC" userId="5a4e203f-7e0a-4f70-a669-7342f96ab755" providerId="ADAL" clId="{6E933E4D-E6D5-4260-9C61-87CC07A9C8CC}" dt="2024-01-18T12:07:34.976" v="3464" actId="478"/>
          <ac:inkMkLst>
            <pc:docMk/>
            <pc:sldMk cId="2698528451" sldId="2311"/>
            <ac:inkMk id="3" creationId="{34A64515-C155-ED6E-D6D0-110749293012}"/>
          </ac:inkMkLst>
        </pc:inkChg>
        <pc:inkChg chg="add del mod">
          <ac:chgData name="Svejcarova Lenka TC" userId="5a4e203f-7e0a-4f70-a669-7342f96ab755" providerId="ADAL" clId="{6E933E4D-E6D5-4260-9C61-87CC07A9C8CC}" dt="2024-01-18T12:08:12.811" v="3628" actId="478"/>
          <ac:inkMkLst>
            <pc:docMk/>
            <pc:sldMk cId="2698528451" sldId="2311"/>
            <ac:inkMk id="6" creationId="{8553309C-9488-D060-F118-66BC08AD36CD}"/>
          </ac:inkMkLst>
        </pc:inkChg>
        <pc:inkChg chg="del">
          <ac:chgData name="Svejcarova Lenka TC" userId="5a4e203f-7e0a-4f70-a669-7342f96ab755" providerId="ADAL" clId="{6E933E4D-E6D5-4260-9C61-87CC07A9C8CC}" dt="2024-01-17T14:47:13.306" v="1243" actId="478"/>
          <ac:inkMkLst>
            <pc:docMk/>
            <pc:sldMk cId="2698528451" sldId="2311"/>
            <ac:inkMk id="7" creationId="{7620F42E-4EDD-3338-2BE0-483D1F624DBC}"/>
          </ac:inkMkLst>
        </pc:inkChg>
        <pc:inkChg chg="add del mod">
          <ac:chgData name="Svejcarova Lenka TC" userId="5a4e203f-7e0a-4f70-a669-7342f96ab755" providerId="ADAL" clId="{6E933E4D-E6D5-4260-9C61-87CC07A9C8CC}" dt="2024-01-18T12:06:52.754" v="3326" actId="478"/>
          <ac:inkMkLst>
            <pc:docMk/>
            <pc:sldMk cId="2698528451" sldId="2311"/>
            <ac:inkMk id="7" creationId="{77C14676-B746-92A8-80AE-AA8F8AFE47D7}"/>
          </ac:inkMkLst>
        </pc:inkChg>
        <pc:inkChg chg="add del">
          <ac:chgData name="Svejcarova Lenka TC" userId="5a4e203f-7e0a-4f70-a669-7342f96ab755" providerId="ADAL" clId="{6E933E4D-E6D5-4260-9C61-87CC07A9C8CC}" dt="2024-01-18T12:06:32.010" v="3318" actId="9405"/>
          <ac:inkMkLst>
            <pc:docMk/>
            <pc:sldMk cId="2698528451" sldId="2311"/>
            <ac:inkMk id="8" creationId="{F6A66C3C-90BF-0C8B-781E-92114982B979}"/>
          </ac:inkMkLst>
        </pc:inkChg>
        <pc:inkChg chg="add del">
          <ac:chgData name="Svejcarova Lenka TC" userId="5a4e203f-7e0a-4f70-a669-7342f96ab755" providerId="ADAL" clId="{6E933E4D-E6D5-4260-9C61-87CC07A9C8CC}" dt="2024-01-18T12:06:38.736" v="3320" actId="9405"/>
          <ac:inkMkLst>
            <pc:docMk/>
            <pc:sldMk cId="2698528451" sldId="2311"/>
            <ac:inkMk id="10" creationId="{8FE142E1-AC3F-7B98-110B-8A2C02E8391A}"/>
          </ac:inkMkLst>
        </pc:inkChg>
        <pc:inkChg chg="add del">
          <ac:chgData name="Svejcarova Lenka TC" userId="5a4e203f-7e0a-4f70-a669-7342f96ab755" providerId="ADAL" clId="{6E933E4D-E6D5-4260-9C61-87CC07A9C8CC}" dt="2024-01-18T12:07:05.555" v="3328" actId="9405"/>
          <ac:inkMkLst>
            <pc:docMk/>
            <pc:sldMk cId="2698528451" sldId="2311"/>
            <ac:inkMk id="11" creationId="{1064CCA2-84D6-4E80-0F4F-984947353222}"/>
          </ac:inkMkLst>
        </pc:inkChg>
        <pc:inkChg chg="del">
          <ac:chgData name="Svejcarova Lenka TC" userId="5a4e203f-7e0a-4f70-a669-7342f96ab755" providerId="ADAL" clId="{6E933E4D-E6D5-4260-9C61-87CC07A9C8CC}" dt="2024-01-17T14:47:13.306" v="1243" actId="478"/>
          <ac:inkMkLst>
            <pc:docMk/>
            <pc:sldMk cId="2698528451" sldId="2311"/>
            <ac:inkMk id="11" creationId="{FA4153F0-6549-2996-E7E7-0155E4BF8662}"/>
          </ac:inkMkLst>
        </pc:inkChg>
        <pc:inkChg chg="add del">
          <ac:chgData name="Svejcarova Lenka TC" userId="5a4e203f-7e0a-4f70-a669-7342f96ab755" providerId="ADAL" clId="{6E933E4D-E6D5-4260-9C61-87CC07A9C8CC}" dt="2024-01-18T12:07:08.560" v="3330" actId="9405"/>
          <ac:inkMkLst>
            <pc:docMk/>
            <pc:sldMk cId="2698528451" sldId="2311"/>
            <ac:inkMk id="13" creationId="{87A3A4C2-1444-0DAC-7F13-1084A66D7AA9}"/>
          </ac:inkMkLst>
        </pc:inkChg>
        <pc:inkChg chg="add mod">
          <ac:chgData name="Svejcarova Lenka TC" userId="5a4e203f-7e0a-4f70-a669-7342f96ab755" providerId="ADAL" clId="{6E933E4D-E6D5-4260-9C61-87CC07A9C8CC}" dt="2024-01-18T12:07:26.033" v="3460" actId="1037"/>
          <ac:inkMkLst>
            <pc:docMk/>
            <pc:sldMk cId="2698528451" sldId="2311"/>
            <ac:inkMk id="14" creationId="{12867EF1-8C84-E777-AAC3-04C9D3B71A3C}"/>
          </ac:inkMkLst>
        </pc:inkChg>
        <pc:inkChg chg="add del mod">
          <ac:chgData name="Svejcarova Lenka TC" userId="5a4e203f-7e0a-4f70-a669-7342f96ab755" providerId="ADAL" clId="{6E933E4D-E6D5-4260-9C61-87CC07A9C8CC}" dt="2024-01-18T12:07:33.473" v="3463" actId="478"/>
          <ac:inkMkLst>
            <pc:docMk/>
            <pc:sldMk cId="2698528451" sldId="2311"/>
            <ac:inkMk id="16" creationId="{29D1A0A6-197E-BFB4-C053-AD6981A813FD}"/>
          </ac:inkMkLst>
        </pc:inkChg>
        <pc:inkChg chg="add mod">
          <ac:chgData name="Svejcarova Lenka TC" userId="5a4e203f-7e0a-4f70-a669-7342f96ab755" providerId="ADAL" clId="{6E933E4D-E6D5-4260-9C61-87CC07A9C8CC}" dt="2024-01-18T12:07:50.201" v="3535" actId="1037"/>
          <ac:inkMkLst>
            <pc:docMk/>
            <pc:sldMk cId="2698528451" sldId="2311"/>
            <ac:inkMk id="17" creationId="{38EC1CB6-76CC-84B5-EC52-487001D53EC0}"/>
          </ac:inkMkLst>
        </pc:inkChg>
        <pc:inkChg chg="add mod">
          <ac:chgData name="Svejcarova Lenka TC" userId="5a4e203f-7e0a-4f70-a669-7342f96ab755" providerId="ADAL" clId="{6E933E4D-E6D5-4260-9C61-87CC07A9C8CC}" dt="2024-01-18T12:08:09.619" v="3627" actId="14100"/>
          <ac:inkMkLst>
            <pc:docMk/>
            <pc:sldMk cId="2698528451" sldId="2311"/>
            <ac:inkMk id="18" creationId="{00BFC2BC-A6B2-9347-C9A8-61CD7D9F8DAA}"/>
          </ac:inkMkLst>
        </pc:inkChg>
        <pc:inkChg chg="del mod">
          <ac:chgData name="Svejcarova Lenka TC" userId="5a4e203f-7e0a-4f70-a669-7342f96ab755" providerId="ADAL" clId="{6E933E4D-E6D5-4260-9C61-87CC07A9C8CC}" dt="2024-01-17T14:59:30.167" v="1597" actId="478"/>
          <ac:inkMkLst>
            <pc:docMk/>
            <pc:sldMk cId="2698528451" sldId="2311"/>
            <ac:inkMk id="18" creationId="{DE7DEA4D-A7FB-8B9D-E915-77C78DABF420}"/>
          </ac:inkMkLst>
        </pc:inkChg>
        <pc:inkChg chg="del">
          <ac:chgData name="Svejcarova Lenka TC" userId="5a4e203f-7e0a-4f70-a669-7342f96ab755" providerId="ADAL" clId="{6E933E4D-E6D5-4260-9C61-87CC07A9C8CC}" dt="2024-01-17T14:47:13.306" v="1243" actId="478"/>
          <ac:inkMkLst>
            <pc:docMk/>
            <pc:sldMk cId="2698528451" sldId="2311"/>
            <ac:inkMk id="19" creationId="{1BA56B37-A281-BD48-3056-830CB69B7CC9}"/>
          </ac:inkMkLst>
        </pc:inkChg>
        <pc:inkChg chg="add mod">
          <ac:chgData name="Svejcarova Lenka TC" userId="5a4e203f-7e0a-4f70-a669-7342f96ab755" providerId="ADAL" clId="{6E933E4D-E6D5-4260-9C61-87CC07A9C8CC}" dt="2024-01-18T12:08:28.920" v="3731" actId="1035"/>
          <ac:inkMkLst>
            <pc:docMk/>
            <pc:sldMk cId="2698528451" sldId="2311"/>
            <ac:inkMk id="19" creationId="{CA3EE58F-29D1-AB16-6507-28EA67CE3949}"/>
          </ac:inkMkLst>
        </pc:inkChg>
        <pc:inkChg chg="add mod">
          <ac:chgData name="Svejcarova Lenka TC" userId="5a4e203f-7e0a-4f70-a669-7342f96ab755" providerId="ADAL" clId="{6E933E4D-E6D5-4260-9C61-87CC07A9C8CC}" dt="2024-01-18T12:08:48.025" v="3837" actId="1038"/>
          <ac:inkMkLst>
            <pc:docMk/>
            <pc:sldMk cId="2698528451" sldId="2311"/>
            <ac:inkMk id="20" creationId="{5FB40873-9F33-5464-AE5F-C6EBA2F3ED9D}"/>
          </ac:inkMkLst>
        </pc:inkChg>
        <pc:inkChg chg="add del mod">
          <ac:chgData name="Svejcarova Lenka TC" userId="5a4e203f-7e0a-4f70-a669-7342f96ab755" providerId="ADAL" clId="{6E933E4D-E6D5-4260-9C61-87CC07A9C8CC}" dt="2024-01-18T12:06:03.824" v="3286" actId="478"/>
          <ac:inkMkLst>
            <pc:docMk/>
            <pc:sldMk cId="2698528451" sldId="2311"/>
            <ac:inkMk id="24" creationId="{D2E4FB25-669B-D82B-7891-739470D3D5FA}"/>
          </ac:inkMkLst>
        </pc:inkChg>
        <pc:inkChg chg="del mod">
          <ac:chgData name="Svejcarova Lenka TC" userId="5a4e203f-7e0a-4f70-a669-7342f96ab755" providerId="ADAL" clId="{6E933E4D-E6D5-4260-9C61-87CC07A9C8CC}" dt="2024-01-18T12:07:59.302" v="3571" actId="478"/>
          <ac:inkMkLst>
            <pc:docMk/>
            <pc:sldMk cId="2698528451" sldId="2311"/>
            <ac:inkMk id="25" creationId="{EFC1FE6D-0E53-2CBC-A5B7-21305F2F097C}"/>
          </ac:inkMkLst>
        </pc:inkChg>
      </pc:sldChg>
      <pc:sldChg chg="modSp mod modTransition modClrScheme chgLayout">
        <pc:chgData name="Svejcarova Lenka TC" userId="5a4e203f-7e0a-4f70-a669-7342f96ab755" providerId="ADAL" clId="{6E933E4D-E6D5-4260-9C61-87CC07A9C8CC}" dt="2024-01-18T12:05:35.843" v="3285"/>
        <pc:sldMkLst>
          <pc:docMk/>
          <pc:sldMk cId="764889678" sldId="2366"/>
        </pc:sldMkLst>
        <pc:spChg chg="mod ord">
          <ac:chgData name="Svejcarova Lenka TC" userId="5a4e203f-7e0a-4f70-a669-7342f96ab755" providerId="ADAL" clId="{6E933E4D-E6D5-4260-9C61-87CC07A9C8CC}" dt="2024-01-17T13:56:24.890" v="896" actId="700"/>
          <ac:spMkLst>
            <pc:docMk/>
            <pc:sldMk cId="764889678" sldId="2366"/>
            <ac:spMk id="2" creationId="{F2BE3C53-3A96-3281-2720-71B990160B0C}"/>
          </ac:spMkLst>
        </pc:spChg>
        <pc:spChg chg="mod ord">
          <ac:chgData name="Svejcarova Lenka TC" userId="5a4e203f-7e0a-4f70-a669-7342f96ab755" providerId="ADAL" clId="{6E933E4D-E6D5-4260-9C61-87CC07A9C8CC}" dt="2024-01-17T13:56:24.890" v="896" actId="700"/>
          <ac:spMkLst>
            <pc:docMk/>
            <pc:sldMk cId="764889678" sldId="2366"/>
            <ac:spMk id="3" creationId="{F1F68843-1174-9CE5-C77E-F34955A2C593}"/>
          </ac:spMkLst>
        </pc:spChg>
      </pc:sldChg>
      <pc:sldChg chg="modSp mod modTransition modClrScheme chgLayout">
        <pc:chgData name="Svejcarova Lenka TC" userId="5a4e203f-7e0a-4f70-a669-7342f96ab755" providerId="ADAL" clId="{6E933E4D-E6D5-4260-9C61-87CC07A9C8CC}" dt="2024-01-18T12:05:35.843" v="3285"/>
        <pc:sldMkLst>
          <pc:docMk/>
          <pc:sldMk cId="3567899083" sldId="2392"/>
        </pc:sldMkLst>
        <pc:spChg chg="mod ord">
          <ac:chgData name="Svejcarova Lenka TC" userId="5a4e203f-7e0a-4f70-a669-7342f96ab755" providerId="ADAL" clId="{6E933E4D-E6D5-4260-9C61-87CC07A9C8CC}" dt="2024-01-17T13:56:24.890" v="896" actId="700"/>
          <ac:spMkLst>
            <pc:docMk/>
            <pc:sldMk cId="3567899083" sldId="2392"/>
            <ac:spMk id="2" creationId="{86E98C42-F856-9787-9201-F64BDC9B27D9}"/>
          </ac:spMkLst>
        </pc:spChg>
        <pc:spChg chg="mod ord">
          <ac:chgData name="Svejcarova Lenka TC" userId="5a4e203f-7e0a-4f70-a669-7342f96ab755" providerId="ADAL" clId="{6E933E4D-E6D5-4260-9C61-87CC07A9C8CC}" dt="2024-01-17T13:56:24.890" v="896" actId="700"/>
          <ac:spMkLst>
            <pc:docMk/>
            <pc:sldMk cId="3567899083" sldId="2392"/>
            <ac:spMk id="3" creationId="{490C49E9-3511-E28C-C9C7-A043831AD791}"/>
          </ac:spMkLst>
        </pc:spChg>
      </pc:sldChg>
      <pc:sldChg chg="modSp mod modTransition modClrScheme chgLayout">
        <pc:chgData name="Svejcarova Lenka TC" userId="5a4e203f-7e0a-4f70-a669-7342f96ab755" providerId="ADAL" clId="{6E933E4D-E6D5-4260-9C61-87CC07A9C8CC}" dt="2024-01-18T12:05:35.843" v="3285"/>
        <pc:sldMkLst>
          <pc:docMk/>
          <pc:sldMk cId="2920235009" sldId="2393"/>
        </pc:sldMkLst>
        <pc:spChg chg="mod ord">
          <ac:chgData name="Svejcarova Lenka TC" userId="5a4e203f-7e0a-4f70-a669-7342f96ab755" providerId="ADAL" clId="{6E933E4D-E6D5-4260-9C61-87CC07A9C8CC}" dt="2024-01-17T15:41:57.876" v="1862" actId="14100"/>
          <ac:spMkLst>
            <pc:docMk/>
            <pc:sldMk cId="2920235009" sldId="2393"/>
            <ac:spMk id="2" creationId="{F3E55D2F-CAC4-E7EC-3FC9-F8AA00D44561}"/>
          </ac:spMkLst>
        </pc:spChg>
        <pc:spChg chg="mod ord">
          <ac:chgData name="Svejcarova Lenka TC" userId="5a4e203f-7e0a-4f70-a669-7342f96ab755" providerId="ADAL" clId="{6E933E4D-E6D5-4260-9C61-87CC07A9C8CC}" dt="2024-01-17T13:56:24.890" v="896" actId="700"/>
          <ac:spMkLst>
            <pc:docMk/>
            <pc:sldMk cId="2920235009" sldId="2393"/>
            <ac:spMk id="3" creationId="{7CE1918C-E033-ED1C-29F8-80C3DA3076ED}"/>
          </ac:spMkLst>
        </pc:spChg>
      </pc:sldChg>
      <pc:sldChg chg="addSp delSp modSp mod modTransition modClrScheme chgLayout">
        <pc:chgData name="Svejcarova Lenka TC" userId="5a4e203f-7e0a-4f70-a669-7342f96ab755" providerId="ADAL" clId="{6E933E4D-E6D5-4260-9C61-87CC07A9C8CC}" dt="2024-01-18T12:05:35.843" v="3285"/>
        <pc:sldMkLst>
          <pc:docMk/>
          <pc:sldMk cId="3937618982" sldId="2394"/>
        </pc:sldMkLst>
        <pc:spChg chg="mod ord">
          <ac:chgData name="Svejcarova Lenka TC" userId="5a4e203f-7e0a-4f70-a669-7342f96ab755" providerId="ADAL" clId="{6E933E4D-E6D5-4260-9C61-87CC07A9C8CC}" dt="2024-01-17T15:39:31.450" v="1859" actId="1076"/>
          <ac:spMkLst>
            <pc:docMk/>
            <pc:sldMk cId="3937618982" sldId="2394"/>
            <ac:spMk id="4" creationId="{65016A51-043A-42BD-A945-585EF786A295}"/>
          </ac:spMkLst>
        </pc:spChg>
        <pc:spChg chg="add del mod">
          <ac:chgData name="Svejcarova Lenka TC" userId="5a4e203f-7e0a-4f70-a669-7342f96ab755" providerId="ADAL" clId="{6E933E4D-E6D5-4260-9C61-87CC07A9C8CC}" dt="2024-01-17T15:39:36.291" v="1860" actId="1076"/>
          <ac:spMkLst>
            <pc:docMk/>
            <pc:sldMk cId="3937618982" sldId="2394"/>
            <ac:spMk id="7" creationId="{192A30CC-1A7D-49E6-8A85-F7A2ED5945B9}"/>
          </ac:spMkLst>
        </pc:spChg>
      </pc:sldChg>
      <pc:sldChg chg="modSp mod modTransition chgLayout">
        <pc:chgData name="Svejcarova Lenka TC" userId="5a4e203f-7e0a-4f70-a669-7342f96ab755" providerId="ADAL" clId="{6E933E4D-E6D5-4260-9C61-87CC07A9C8CC}" dt="2024-01-18T12:05:35.843" v="3285"/>
        <pc:sldMkLst>
          <pc:docMk/>
          <pc:sldMk cId="3037067584" sldId="6228"/>
        </pc:sldMkLst>
        <pc:spChg chg="mod ord">
          <ac:chgData name="Svejcarova Lenka TC" userId="5a4e203f-7e0a-4f70-a669-7342f96ab755" providerId="ADAL" clId="{6E933E4D-E6D5-4260-9C61-87CC07A9C8CC}" dt="2024-01-17T13:56:24.890" v="896" actId="700"/>
          <ac:spMkLst>
            <pc:docMk/>
            <pc:sldMk cId="3037067584" sldId="6228"/>
            <ac:spMk id="3" creationId="{00000000-0000-0000-0000-000000000000}"/>
          </ac:spMkLst>
        </pc:spChg>
      </pc:sldChg>
      <pc:sldChg chg="modSp mod modTransition modClrScheme chgLayout">
        <pc:chgData name="Svejcarova Lenka TC" userId="5a4e203f-7e0a-4f70-a669-7342f96ab755" providerId="ADAL" clId="{6E933E4D-E6D5-4260-9C61-87CC07A9C8CC}" dt="2024-01-18T12:05:35.843" v="3285"/>
        <pc:sldMkLst>
          <pc:docMk/>
          <pc:sldMk cId="3485810370" sldId="6229"/>
        </pc:sldMkLst>
        <pc:spChg chg="mod ord">
          <ac:chgData name="Svejcarova Lenka TC" userId="5a4e203f-7e0a-4f70-a669-7342f96ab755" providerId="ADAL" clId="{6E933E4D-E6D5-4260-9C61-87CC07A9C8CC}" dt="2024-01-17T15:10:22.925" v="1700" actId="1076"/>
          <ac:spMkLst>
            <pc:docMk/>
            <pc:sldMk cId="3485810370" sldId="6229"/>
            <ac:spMk id="4" creationId="{65016A51-043A-42BD-A945-585EF786A295}"/>
          </ac:spMkLst>
        </pc:spChg>
        <pc:spChg chg="mod ord">
          <ac:chgData name="Svejcarova Lenka TC" userId="5a4e203f-7e0a-4f70-a669-7342f96ab755" providerId="ADAL" clId="{6E933E4D-E6D5-4260-9C61-87CC07A9C8CC}" dt="2024-01-17T13:56:24.890" v="896" actId="700"/>
          <ac:spMkLst>
            <pc:docMk/>
            <pc:sldMk cId="3485810370" sldId="6229"/>
            <ac:spMk id="7" creationId="{192A30CC-1A7D-49E6-8A85-F7A2ED5945B9}"/>
          </ac:spMkLst>
        </pc:spChg>
      </pc:sldChg>
      <pc:sldChg chg="modSp mod modClrScheme chgLayout">
        <pc:chgData name="Svejcarova Lenka TC" userId="5a4e203f-7e0a-4f70-a669-7342f96ab755" providerId="ADAL" clId="{6E933E4D-E6D5-4260-9C61-87CC07A9C8CC}" dt="2024-01-17T13:56:24.890" v="896" actId="700"/>
        <pc:sldMkLst>
          <pc:docMk/>
          <pc:sldMk cId="554102712" sldId="6230"/>
        </pc:sldMkLst>
        <pc:spChg chg="mod ord">
          <ac:chgData name="Svejcarova Lenka TC" userId="5a4e203f-7e0a-4f70-a669-7342f96ab755" providerId="ADAL" clId="{6E933E4D-E6D5-4260-9C61-87CC07A9C8CC}" dt="2024-01-17T13:56:24.890" v="896" actId="700"/>
          <ac:spMkLst>
            <pc:docMk/>
            <pc:sldMk cId="554102712" sldId="6230"/>
            <ac:spMk id="2" creationId="{00000000-0000-0000-0000-000000000000}"/>
          </ac:spMkLst>
        </pc:spChg>
      </pc:sldChg>
      <pc:sldChg chg="addSp delSp modSp mod modTransition modClrScheme chgLayout">
        <pc:chgData name="Svejcarova Lenka TC" userId="5a4e203f-7e0a-4f70-a669-7342f96ab755" providerId="ADAL" clId="{6E933E4D-E6D5-4260-9C61-87CC07A9C8CC}" dt="2024-01-18T12:05:35.843" v="3285"/>
        <pc:sldMkLst>
          <pc:docMk/>
          <pc:sldMk cId="2581885463" sldId="6231"/>
        </pc:sldMkLst>
        <pc:spChg chg="mod ord">
          <ac:chgData name="Svejcarova Lenka TC" userId="5a4e203f-7e0a-4f70-a669-7342f96ab755" providerId="ADAL" clId="{6E933E4D-E6D5-4260-9C61-87CC07A9C8CC}" dt="2024-01-17T13:56:24.890" v="896" actId="700"/>
          <ac:spMkLst>
            <pc:docMk/>
            <pc:sldMk cId="2581885463" sldId="6231"/>
            <ac:spMk id="4" creationId="{9DA916CF-43A1-87AB-B454-FFA118B8B67A}"/>
          </ac:spMkLst>
        </pc:spChg>
        <pc:spChg chg="add del">
          <ac:chgData name="Svejcarova Lenka TC" userId="5a4e203f-7e0a-4f70-a669-7342f96ab755" providerId="ADAL" clId="{6E933E4D-E6D5-4260-9C61-87CC07A9C8CC}" dt="2024-01-17T15:41:04.695" v="1861" actId="478"/>
          <ac:spMkLst>
            <pc:docMk/>
            <pc:sldMk cId="2581885463" sldId="6231"/>
            <ac:spMk id="7" creationId="{1D7D0BB4-BEDF-DDE7-3D38-335541FCBEF1}"/>
          </ac:spMkLst>
        </pc:spChg>
      </pc:sldChg>
      <pc:sldChg chg="delSp modSp add mod modTransition">
        <pc:chgData name="Svejcarova Lenka TC" userId="5a4e203f-7e0a-4f70-a669-7342f96ab755" providerId="ADAL" clId="{6E933E4D-E6D5-4260-9C61-87CC07A9C8CC}" dt="2024-01-18T12:05:35.843" v="3285"/>
        <pc:sldMkLst>
          <pc:docMk/>
          <pc:sldMk cId="917325286" sldId="6232"/>
        </pc:sldMkLst>
        <pc:spChg chg="del">
          <ac:chgData name="Svejcarova Lenka TC" userId="5a4e203f-7e0a-4f70-a669-7342f96ab755" providerId="ADAL" clId="{6E933E4D-E6D5-4260-9C61-87CC07A9C8CC}" dt="2024-01-17T14:14:24.041" v="1102" actId="478"/>
          <ac:spMkLst>
            <pc:docMk/>
            <pc:sldMk cId="917325286" sldId="6232"/>
            <ac:spMk id="2" creationId="{0885F8D1-68C8-409F-F12B-0470D24D9E60}"/>
          </ac:spMkLst>
        </pc:spChg>
        <pc:spChg chg="mod">
          <ac:chgData name="Svejcarova Lenka TC" userId="5a4e203f-7e0a-4f70-a669-7342f96ab755" providerId="ADAL" clId="{6E933E4D-E6D5-4260-9C61-87CC07A9C8CC}" dt="2024-01-17T14:11:58.264" v="978" actId="207"/>
          <ac:spMkLst>
            <pc:docMk/>
            <pc:sldMk cId="917325286" sldId="6232"/>
            <ac:spMk id="4" creationId="{65016A51-043A-42BD-A945-585EF786A295}"/>
          </ac:spMkLst>
        </pc:spChg>
        <pc:spChg chg="mod">
          <ac:chgData name="Svejcarova Lenka TC" userId="5a4e203f-7e0a-4f70-a669-7342f96ab755" providerId="ADAL" clId="{6E933E4D-E6D5-4260-9C61-87CC07A9C8CC}" dt="2024-01-17T14:08:59.994" v="914" actId="1076"/>
          <ac:spMkLst>
            <pc:docMk/>
            <pc:sldMk cId="917325286" sldId="6232"/>
            <ac:spMk id="7" creationId="{192A30CC-1A7D-49E6-8A85-F7A2ED5945B9}"/>
          </ac:spMkLst>
        </pc:spChg>
      </pc:sldChg>
      <pc:sldChg chg="modSp add del mod">
        <pc:chgData name="Svejcarova Lenka TC" userId="5a4e203f-7e0a-4f70-a669-7342f96ab755" providerId="ADAL" clId="{6E933E4D-E6D5-4260-9C61-87CC07A9C8CC}" dt="2024-01-17T13:54:06.978" v="852"/>
        <pc:sldMkLst>
          <pc:docMk/>
          <pc:sldMk cId="1924379737" sldId="6232"/>
        </pc:sldMkLst>
        <pc:spChg chg="mod">
          <ac:chgData name="Svejcarova Lenka TC" userId="5a4e203f-7e0a-4f70-a669-7342f96ab755" providerId="ADAL" clId="{6E933E4D-E6D5-4260-9C61-87CC07A9C8CC}" dt="2024-01-17T13:54:06.664" v="851" actId="20577"/>
          <ac:spMkLst>
            <pc:docMk/>
            <pc:sldMk cId="1924379737" sldId="6232"/>
            <ac:spMk id="4" creationId="{65016A51-043A-42BD-A945-585EF786A295}"/>
          </ac:spMkLst>
        </pc:spChg>
        <pc:spChg chg="mod">
          <ac:chgData name="Svejcarova Lenka TC" userId="5a4e203f-7e0a-4f70-a669-7342f96ab755" providerId="ADAL" clId="{6E933E4D-E6D5-4260-9C61-87CC07A9C8CC}" dt="2024-01-17T13:54:04.077" v="844" actId="20577"/>
          <ac:spMkLst>
            <pc:docMk/>
            <pc:sldMk cId="1924379737" sldId="6232"/>
            <ac:spMk id="7" creationId="{192A30CC-1A7D-49E6-8A85-F7A2ED5945B9}"/>
          </ac:spMkLst>
        </pc:spChg>
      </pc:sldChg>
      <pc:sldChg chg="modSp mod modTransition">
        <pc:chgData name="Svejcarova Lenka TC" userId="5a4e203f-7e0a-4f70-a669-7342f96ab755" providerId="ADAL" clId="{6E933E4D-E6D5-4260-9C61-87CC07A9C8CC}" dt="2024-01-18T12:05:35.843" v="3285"/>
        <pc:sldMkLst>
          <pc:docMk/>
          <pc:sldMk cId="1125680112" sldId="6233"/>
        </pc:sldMkLst>
        <pc:spChg chg="mod">
          <ac:chgData name="Svejcarova Lenka TC" userId="5a4e203f-7e0a-4f70-a669-7342f96ab755" providerId="ADAL" clId="{6E933E4D-E6D5-4260-9C61-87CC07A9C8CC}" dt="2024-01-17T15:15:12.984" v="1736" actId="1076"/>
          <ac:spMkLst>
            <pc:docMk/>
            <pc:sldMk cId="1125680112" sldId="6233"/>
            <ac:spMk id="2" creationId="{2B7D5CBE-4035-1587-4AD3-79DFA00B81CB}"/>
          </ac:spMkLst>
        </pc:spChg>
      </pc:sldChg>
      <pc:sldChg chg="addSp delSp modSp add mod modTransition addAnim delAnim modAnim">
        <pc:chgData name="Svejcarova Lenka TC" userId="5a4e203f-7e0a-4f70-a669-7342f96ab755" providerId="ADAL" clId="{6E933E4D-E6D5-4260-9C61-87CC07A9C8CC}" dt="2024-01-18T14:17:55.756" v="7418" actId="20577"/>
        <pc:sldMkLst>
          <pc:docMk/>
          <pc:sldMk cId="2225611745" sldId="6234"/>
        </pc:sldMkLst>
        <pc:spChg chg="add del mod">
          <ac:chgData name="Svejcarova Lenka TC" userId="5a4e203f-7e0a-4f70-a669-7342f96ab755" providerId="ADAL" clId="{6E933E4D-E6D5-4260-9C61-87CC07A9C8CC}" dt="2024-01-17T14:56:35.985" v="1416" actId="478"/>
          <ac:spMkLst>
            <pc:docMk/>
            <pc:sldMk cId="2225611745" sldId="6234"/>
            <ac:spMk id="3" creationId="{27D91B51-7219-674E-8EDE-3FB6ED0201B9}"/>
          </ac:spMkLst>
        </pc:spChg>
        <pc:spChg chg="del mod">
          <ac:chgData name="Svejcarova Lenka TC" userId="5a4e203f-7e0a-4f70-a669-7342f96ab755" providerId="ADAL" clId="{6E933E4D-E6D5-4260-9C61-87CC07A9C8CC}" dt="2024-01-17T14:56:33.183" v="1415" actId="478"/>
          <ac:spMkLst>
            <pc:docMk/>
            <pc:sldMk cId="2225611745" sldId="6234"/>
            <ac:spMk id="4" creationId="{B5E04A10-A75A-4EC3-9C71-C658EC67A62C}"/>
          </ac:spMkLst>
        </pc:spChg>
        <pc:spChg chg="del">
          <ac:chgData name="Svejcarova Lenka TC" userId="5a4e203f-7e0a-4f70-a669-7342f96ab755" providerId="ADAL" clId="{6E933E4D-E6D5-4260-9C61-87CC07A9C8CC}" dt="2024-01-17T14:56:38.574" v="1417" actId="478"/>
          <ac:spMkLst>
            <pc:docMk/>
            <pc:sldMk cId="2225611745" sldId="6234"/>
            <ac:spMk id="5" creationId="{2E4A8620-0750-4410-9096-A582C84400E2}"/>
          </ac:spMkLst>
        </pc:spChg>
        <pc:spChg chg="add del mod">
          <ac:chgData name="Svejcarova Lenka TC" userId="5a4e203f-7e0a-4f70-a669-7342f96ab755" providerId="ADAL" clId="{6E933E4D-E6D5-4260-9C61-87CC07A9C8CC}" dt="2024-01-18T11:37:24.710" v="2575" actId="34122"/>
          <ac:spMkLst>
            <pc:docMk/>
            <pc:sldMk cId="2225611745" sldId="6234"/>
            <ac:spMk id="7" creationId="{84FF4EF7-B106-4296-99C0-511E35A1CDB1}"/>
          </ac:spMkLst>
        </pc:spChg>
        <pc:spChg chg="add del mod">
          <ac:chgData name="Svejcarova Lenka TC" userId="5a4e203f-7e0a-4f70-a669-7342f96ab755" providerId="ADAL" clId="{6E933E4D-E6D5-4260-9C61-87CC07A9C8CC}" dt="2024-01-17T14:58:19.829" v="1434" actId="478"/>
          <ac:spMkLst>
            <pc:docMk/>
            <pc:sldMk cId="2225611745" sldId="6234"/>
            <ac:spMk id="7" creationId="{97EA66C6-1B2A-7E40-5495-B7C2D209394E}"/>
          </ac:spMkLst>
        </pc:spChg>
        <pc:spChg chg="add mod">
          <ac:chgData name="Svejcarova Lenka TC" userId="5a4e203f-7e0a-4f70-a669-7342f96ab755" providerId="ADAL" clId="{6E933E4D-E6D5-4260-9C61-87CC07A9C8CC}" dt="2024-01-17T14:56:39.376" v="1418"/>
          <ac:spMkLst>
            <pc:docMk/>
            <pc:sldMk cId="2225611745" sldId="6234"/>
            <ac:spMk id="8" creationId="{353B228A-BBDF-C2A2-E721-9D5FB501EDFA}"/>
          </ac:spMkLst>
        </pc:spChg>
        <pc:spChg chg="add mod">
          <ac:chgData name="Svejcarova Lenka TC" userId="5a4e203f-7e0a-4f70-a669-7342f96ab755" providerId="ADAL" clId="{6E933E4D-E6D5-4260-9C61-87CC07A9C8CC}" dt="2024-01-17T14:56:43.777" v="1419"/>
          <ac:spMkLst>
            <pc:docMk/>
            <pc:sldMk cId="2225611745" sldId="6234"/>
            <ac:spMk id="10" creationId="{33FC6E8F-53FB-4478-3212-8C7D8C145B98}"/>
          </ac:spMkLst>
        </pc:spChg>
        <pc:graphicFrameChg chg="mod modGraphic">
          <ac:chgData name="Svejcarova Lenka TC" userId="5a4e203f-7e0a-4f70-a669-7342f96ab755" providerId="ADAL" clId="{6E933E4D-E6D5-4260-9C61-87CC07A9C8CC}" dt="2024-01-18T14:17:55.756" v="7418" actId="20577"/>
          <ac:graphicFrameMkLst>
            <pc:docMk/>
            <pc:sldMk cId="2225611745" sldId="6234"/>
            <ac:graphicFrameMk id="15" creationId="{60CACB58-A145-56EE-8E92-AE97D43159E5}"/>
          </ac:graphicFrameMkLst>
        </pc:graphicFrameChg>
        <pc:inkChg chg="add del mod">
          <ac:chgData name="Svejcarova Lenka TC" userId="5a4e203f-7e0a-4f70-a669-7342f96ab755" providerId="ADAL" clId="{6E933E4D-E6D5-4260-9C61-87CC07A9C8CC}" dt="2024-01-18T12:09:05.489" v="3839" actId="478"/>
          <ac:inkMkLst>
            <pc:docMk/>
            <pc:sldMk cId="2225611745" sldId="6234"/>
            <ac:inkMk id="2" creationId="{BD644E4A-6D50-5165-84C4-16109C52D0E6}"/>
          </ac:inkMkLst>
        </pc:inkChg>
        <pc:inkChg chg="add del mod">
          <ac:chgData name="Svejcarova Lenka TC" userId="5a4e203f-7e0a-4f70-a669-7342f96ab755" providerId="ADAL" clId="{6E933E4D-E6D5-4260-9C61-87CC07A9C8CC}" dt="2024-01-18T11:38:28.093" v="2704" actId="478"/>
          <ac:inkMkLst>
            <pc:docMk/>
            <pc:sldMk cId="2225611745" sldId="6234"/>
            <ac:inkMk id="3" creationId="{024EDC8A-D2F4-FFFE-F7CA-59EB66DD872C}"/>
          </ac:inkMkLst>
        </pc:inkChg>
        <pc:inkChg chg="add del">
          <ac:chgData name="Svejcarova Lenka TC" userId="5a4e203f-7e0a-4f70-a669-7342f96ab755" providerId="ADAL" clId="{6E933E4D-E6D5-4260-9C61-87CC07A9C8CC}" dt="2024-01-18T11:38:36.348" v="2706" actId="9405"/>
          <ac:inkMkLst>
            <pc:docMk/>
            <pc:sldMk cId="2225611745" sldId="6234"/>
            <ac:inkMk id="4" creationId="{C65D060A-2DF7-B65F-7FE9-A44C83255E50}"/>
          </ac:inkMkLst>
        </pc:inkChg>
        <pc:inkChg chg="add del mod">
          <ac:chgData name="Svejcarova Lenka TC" userId="5a4e203f-7e0a-4f70-a669-7342f96ab755" providerId="ADAL" clId="{6E933E4D-E6D5-4260-9C61-87CC07A9C8CC}" dt="2024-01-18T12:09:11.585" v="3841" actId="478"/>
          <ac:inkMkLst>
            <pc:docMk/>
            <pc:sldMk cId="2225611745" sldId="6234"/>
            <ac:inkMk id="5" creationId="{58F2175E-377A-6FBA-AD4C-251E2B102F46}"/>
          </ac:inkMkLst>
        </pc:inkChg>
        <pc:inkChg chg="add del mod">
          <ac:chgData name="Svejcarova Lenka TC" userId="5a4e203f-7e0a-4f70-a669-7342f96ab755" providerId="ADAL" clId="{6E933E4D-E6D5-4260-9C61-87CC07A9C8CC}" dt="2024-01-18T12:09:12.265" v="3842" actId="478"/>
          <ac:inkMkLst>
            <pc:docMk/>
            <pc:sldMk cId="2225611745" sldId="6234"/>
            <ac:inkMk id="6" creationId="{0C44C51A-ED0B-8E01-9AA0-98116BF1F02D}"/>
          </ac:inkMkLst>
        </pc:inkChg>
        <pc:inkChg chg="add del mod">
          <ac:chgData name="Svejcarova Lenka TC" userId="5a4e203f-7e0a-4f70-a669-7342f96ab755" providerId="ADAL" clId="{6E933E4D-E6D5-4260-9C61-87CC07A9C8CC}" dt="2024-01-18T12:09:07.609" v="3840" actId="478"/>
          <ac:inkMkLst>
            <pc:docMk/>
            <pc:sldMk cId="2225611745" sldId="6234"/>
            <ac:inkMk id="11" creationId="{8503E8CB-C63A-C840-1410-9CC5C03D86B7}"/>
          </ac:inkMkLst>
        </pc:inkChg>
        <pc:inkChg chg="add mod">
          <ac:chgData name="Svejcarova Lenka TC" userId="5a4e203f-7e0a-4f70-a669-7342f96ab755" providerId="ADAL" clId="{6E933E4D-E6D5-4260-9C61-87CC07A9C8CC}" dt="2024-01-18T12:09:40.429" v="4024" actId="1037"/>
          <ac:inkMkLst>
            <pc:docMk/>
            <pc:sldMk cId="2225611745" sldId="6234"/>
            <ac:inkMk id="13" creationId="{581969AC-CB1C-1C25-1182-C3A8A73932CA}"/>
          </ac:inkMkLst>
        </pc:inkChg>
        <pc:inkChg chg="add mod">
          <ac:chgData name="Svejcarova Lenka TC" userId="5a4e203f-7e0a-4f70-a669-7342f96ab755" providerId="ADAL" clId="{6E933E4D-E6D5-4260-9C61-87CC07A9C8CC}" dt="2024-01-18T12:09:56.042" v="4097" actId="1038"/>
          <ac:inkMkLst>
            <pc:docMk/>
            <pc:sldMk cId="2225611745" sldId="6234"/>
            <ac:inkMk id="14" creationId="{52ADD9DC-2E25-46EE-0087-A1CC9A022061}"/>
          </ac:inkMkLst>
        </pc:inkChg>
        <pc:inkChg chg="add mod">
          <ac:chgData name="Svejcarova Lenka TC" userId="5a4e203f-7e0a-4f70-a669-7342f96ab755" providerId="ADAL" clId="{6E933E4D-E6D5-4260-9C61-87CC07A9C8CC}" dt="2024-01-18T12:10:14.525" v="4297" actId="1037"/>
          <ac:inkMkLst>
            <pc:docMk/>
            <pc:sldMk cId="2225611745" sldId="6234"/>
            <ac:inkMk id="16" creationId="{B4F84BCF-CC64-5868-BB14-4CCBB7C85BB7}"/>
          </ac:inkMkLst>
        </pc:inkChg>
        <pc:inkChg chg="add mod">
          <ac:chgData name="Svejcarova Lenka TC" userId="5a4e203f-7e0a-4f70-a669-7342f96ab755" providerId="ADAL" clId="{6E933E4D-E6D5-4260-9C61-87CC07A9C8CC}" dt="2024-01-18T12:10:37.507" v="4428" actId="1038"/>
          <ac:inkMkLst>
            <pc:docMk/>
            <pc:sldMk cId="2225611745" sldId="6234"/>
            <ac:inkMk id="17" creationId="{139B2A2A-C141-046D-C97C-4DC9D32319C8}"/>
          </ac:inkMkLst>
        </pc:inkChg>
        <pc:inkChg chg="del mod">
          <ac:chgData name="Svejcarova Lenka TC" userId="5a4e203f-7e0a-4f70-a669-7342f96ab755" providerId="ADAL" clId="{6E933E4D-E6D5-4260-9C61-87CC07A9C8CC}" dt="2024-01-18T11:36:52.715" v="2467" actId="478"/>
          <ac:inkMkLst>
            <pc:docMk/>
            <pc:sldMk cId="2225611745" sldId="6234"/>
            <ac:inkMk id="18" creationId="{DE7DEA4D-A7FB-8B9D-E915-77C78DABF420}"/>
          </ac:inkMkLst>
        </pc:inkChg>
        <pc:inkChg chg="add mod">
          <ac:chgData name="Svejcarova Lenka TC" userId="5a4e203f-7e0a-4f70-a669-7342f96ab755" providerId="ADAL" clId="{6E933E4D-E6D5-4260-9C61-87CC07A9C8CC}" dt="2024-01-18T12:10:51.185" v="4496" actId="1038"/>
          <ac:inkMkLst>
            <pc:docMk/>
            <pc:sldMk cId="2225611745" sldId="6234"/>
            <ac:inkMk id="19" creationId="{E3884A6A-0426-2A51-456A-26CFB24A579D}"/>
          </ac:inkMkLst>
        </pc:inkChg>
        <pc:inkChg chg="del mod">
          <ac:chgData name="Svejcarova Lenka TC" userId="5a4e203f-7e0a-4f70-a669-7342f96ab755" providerId="ADAL" clId="{6E933E4D-E6D5-4260-9C61-87CC07A9C8CC}" dt="2024-01-18T12:08:57.331" v="3838" actId="478"/>
          <ac:inkMkLst>
            <pc:docMk/>
            <pc:sldMk cId="2225611745" sldId="6234"/>
            <ac:inkMk id="24" creationId="{D2E4FB25-669B-D82B-7891-739470D3D5FA}"/>
          </ac:inkMkLst>
        </pc:inkChg>
        <pc:inkChg chg="del mod">
          <ac:chgData name="Svejcarova Lenka TC" userId="5a4e203f-7e0a-4f70-a669-7342f96ab755" providerId="ADAL" clId="{6E933E4D-E6D5-4260-9C61-87CC07A9C8CC}" dt="2024-01-18T11:37:35.316" v="2583" actId="478"/>
          <ac:inkMkLst>
            <pc:docMk/>
            <pc:sldMk cId="2225611745" sldId="6234"/>
            <ac:inkMk id="25" creationId="{EFC1FE6D-0E53-2CBC-A5B7-21305F2F097C}"/>
          </ac:inkMkLst>
        </pc:inkChg>
      </pc:sldChg>
      <pc:sldChg chg="modSp mod modTransition">
        <pc:chgData name="Svejcarova Lenka TC" userId="5a4e203f-7e0a-4f70-a669-7342f96ab755" providerId="ADAL" clId="{6E933E4D-E6D5-4260-9C61-87CC07A9C8CC}" dt="2024-01-18T12:05:35.843" v="3285"/>
        <pc:sldMkLst>
          <pc:docMk/>
          <pc:sldMk cId="1229111333" sldId="6235"/>
        </pc:sldMkLst>
        <pc:spChg chg="mod">
          <ac:chgData name="Svejcarova Lenka TC" userId="5a4e203f-7e0a-4f70-a669-7342f96ab755" providerId="ADAL" clId="{6E933E4D-E6D5-4260-9C61-87CC07A9C8CC}" dt="2024-01-18T11:29:54.217" v="2400" actId="6549"/>
          <ac:spMkLst>
            <pc:docMk/>
            <pc:sldMk cId="1229111333" sldId="6235"/>
            <ac:spMk id="7" creationId="{192A30CC-1A7D-49E6-8A85-F7A2ED5945B9}"/>
          </ac:spMkLst>
        </pc:spChg>
      </pc:sldChg>
      <pc:sldChg chg="modSp mod modTransition modClrScheme chgLayout">
        <pc:chgData name="Svejcarova Lenka TC" userId="5a4e203f-7e0a-4f70-a669-7342f96ab755" providerId="ADAL" clId="{6E933E4D-E6D5-4260-9C61-87CC07A9C8CC}" dt="2024-01-18T12:05:35.843" v="3285"/>
        <pc:sldMkLst>
          <pc:docMk/>
          <pc:sldMk cId="1980150882" sldId="6237"/>
        </pc:sldMkLst>
        <pc:spChg chg="mod ord">
          <ac:chgData name="Svejcarova Lenka TC" userId="5a4e203f-7e0a-4f70-a669-7342f96ab755" providerId="ADAL" clId="{6E933E4D-E6D5-4260-9C61-87CC07A9C8CC}" dt="2024-01-18T11:31:24.730" v="2403" actId="1076"/>
          <ac:spMkLst>
            <pc:docMk/>
            <pc:sldMk cId="1980150882" sldId="6237"/>
            <ac:spMk id="3" creationId="{C24B299D-0128-4644-9A2B-79258864755D}"/>
          </ac:spMkLst>
        </pc:spChg>
        <pc:graphicFrameChg chg="modGraphic">
          <ac:chgData name="Svejcarova Lenka TC" userId="5a4e203f-7e0a-4f70-a669-7342f96ab755" providerId="ADAL" clId="{6E933E4D-E6D5-4260-9C61-87CC07A9C8CC}" dt="2024-01-18T11:32:08.317" v="2423" actId="20577"/>
          <ac:graphicFrameMkLst>
            <pc:docMk/>
            <pc:sldMk cId="1980150882" sldId="6237"/>
            <ac:graphicFrameMk id="2" creationId="{B1114E88-EA1D-B90F-7BA6-A0DDED949B72}"/>
          </ac:graphicFrameMkLst>
        </pc:graphicFrameChg>
      </pc:sldChg>
      <pc:sldChg chg="modTransition">
        <pc:chgData name="Svejcarova Lenka TC" userId="5a4e203f-7e0a-4f70-a669-7342f96ab755" providerId="ADAL" clId="{6E933E4D-E6D5-4260-9C61-87CC07A9C8CC}" dt="2024-01-18T12:05:35.843" v="3285"/>
        <pc:sldMkLst>
          <pc:docMk/>
          <pc:sldMk cId="1388738548" sldId="6238"/>
        </pc:sldMkLst>
      </pc:sldChg>
      <pc:sldChg chg="modTransition">
        <pc:chgData name="Svejcarova Lenka TC" userId="5a4e203f-7e0a-4f70-a669-7342f96ab755" providerId="ADAL" clId="{6E933E4D-E6D5-4260-9C61-87CC07A9C8CC}" dt="2024-01-18T12:05:35.843" v="3285"/>
        <pc:sldMkLst>
          <pc:docMk/>
          <pc:sldMk cId="307406387" sldId="6239"/>
        </pc:sldMkLst>
      </pc:sldChg>
      <pc:sldChg chg="modTransition">
        <pc:chgData name="Svejcarova Lenka TC" userId="5a4e203f-7e0a-4f70-a669-7342f96ab755" providerId="ADAL" clId="{6E933E4D-E6D5-4260-9C61-87CC07A9C8CC}" dt="2024-01-18T12:05:35.843" v="3285"/>
        <pc:sldMkLst>
          <pc:docMk/>
          <pc:sldMk cId="3022693055" sldId="6241"/>
        </pc:sldMkLst>
      </pc:sldChg>
      <pc:sldChg chg="addSp delSp modSp add mod ord modTransition setBg">
        <pc:chgData name="Svejcarova Lenka TC" userId="5a4e203f-7e0a-4f70-a669-7342f96ab755" providerId="ADAL" clId="{6E933E4D-E6D5-4260-9C61-87CC07A9C8CC}" dt="2024-01-18T14:15:09.873" v="7291" actId="20577"/>
        <pc:sldMkLst>
          <pc:docMk/>
          <pc:sldMk cId="1920190442" sldId="6242"/>
        </pc:sldMkLst>
        <pc:spChg chg="add del">
          <ac:chgData name="Svejcarova Lenka TC" userId="5a4e203f-7e0a-4f70-a669-7342f96ab755" providerId="ADAL" clId="{6E933E4D-E6D5-4260-9C61-87CC07A9C8CC}" dt="2024-01-18T12:28:45.270" v="4665" actId="478"/>
          <ac:spMkLst>
            <pc:docMk/>
            <pc:sldMk cId="1920190442" sldId="6242"/>
            <ac:spMk id="8" creationId="{54320F93-5AA7-46BE-6CA6-307C7BF3AB37}"/>
          </ac:spMkLst>
        </pc:spChg>
        <pc:spChg chg="mod">
          <ac:chgData name="Svejcarova Lenka TC" userId="5a4e203f-7e0a-4f70-a669-7342f96ab755" providerId="ADAL" clId="{6E933E4D-E6D5-4260-9C61-87CC07A9C8CC}" dt="2024-01-18T14:15:09.873" v="7291" actId="20577"/>
          <ac:spMkLst>
            <pc:docMk/>
            <pc:sldMk cId="1920190442" sldId="6242"/>
            <ac:spMk id="10" creationId="{D4CDF80E-3979-42E9-4958-E674EB8C4F43}"/>
          </ac:spMkLst>
        </pc:spChg>
        <pc:spChg chg="add del">
          <ac:chgData name="Svejcarova Lenka TC" userId="5a4e203f-7e0a-4f70-a669-7342f96ab755" providerId="ADAL" clId="{6E933E4D-E6D5-4260-9C61-87CC07A9C8CC}" dt="2024-01-18T12:28:57.087" v="4667" actId="478"/>
          <ac:spMkLst>
            <pc:docMk/>
            <pc:sldMk cId="1920190442" sldId="6242"/>
            <ac:spMk id="14" creationId="{67EFCDC8-CC3B-2C46-F059-4520DF6E0DF2}"/>
          </ac:spMkLst>
        </pc:spChg>
        <pc:spChg chg="add del">
          <ac:chgData name="Svejcarova Lenka TC" userId="5a4e203f-7e0a-4f70-a669-7342f96ab755" providerId="ADAL" clId="{6E933E4D-E6D5-4260-9C61-87CC07A9C8CC}" dt="2024-01-18T12:29:09.644" v="4669" actId="478"/>
          <ac:spMkLst>
            <pc:docMk/>
            <pc:sldMk cId="1920190442" sldId="6242"/>
            <ac:spMk id="15" creationId="{5F89FF50-55A9-BC99-11F5-E7766E48B151}"/>
          </ac:spMkLst>
        </pc:spChg>
        <pc:spChg chg="add del">
          <ac:chgData name="Svejcarova Lenka TC" userId="5a4e203f-7e0a-4f70-a669-7342f96ab755" providerId="ADAL" clId="{6E933E4D-E6D5-4260-9C61-87CC07A9C8CC}" dt="2024-01-18T12:29:25.019" v="4671" actId="478"/>
          <ac:spMkLst>
            <pc:docMk/>
            <pc:sldMk cId="1920190442" sldId="6242"/>
            <ac:spMk id="16" creationId="{EF33C15D-A1F0-DEBA-61CB-9D11C801266A}"/>
          </ac:spMkLst>
        </pc:spChg>
        <pc:spChg chg="add mod">
          <ac:chgData name="Svejcarova Lenka TC" userId="5a4e203f-7e0a-4f70-a669-7342f96ab755" providerId="ADAL" clId="{6E933E4D-E6D5-4260-9C61-87CC07A9C8CC}" dt="2024-01-18T12:31:57.188" v="4784" actId="6549"/>
          <ac:spMkLst>
            <pc:docMk/>
            <pc:sldMk cId="1920190442" sldId="6242"/>
            <ac:spMk id="17" creationId="{34E35C10-B98F-9978-DE20-440F4B6743A6}"/>
          </ac:spMkLst>
        </pc:spChg>
        <pc:grpChg chg="add del mod">
          <ac:chgData name="Svejcarova Lenka TC" userId="5a4e203f-7e0a-4f70-a669-7342f96ab755" providerId="ADAL" clId="{6E933E4D-E6D5-4260-9C61-87CC07A9C8CC}" dt="2024-01-18T11:48:31.796" v="3103" actId="165"/>
          <ac:grpSpMkLst>
            <pc:docMk/>
            <pc:sldMk cId="1920190442" sldId="6242"/>
            <ac:grpSpMk id="4" creationId="{94EE04F1-C7C8-2BC1-BF3C-4CFFC45DA543}"/>
          </ac:grpSpMkLst>
        </pc:grpChg>
        <pc:grpChg chg="add del mod">
          <ac:chgData name="Svejcarova Lenka TC" userId="5a4e203f-7e0a-4f70-a669-7342f96ab755" providerId="ADAL" clId="{6E933E4D-E6D5-4260-9C61-87CC07A9C8CC}" dt="2024-01-18T11:49:32.211" v="3146" actId="165"/>
          <ac:grpSpMkLst>
            <pc:docMk/>
            <pc:sldMk cId="1920190442" sldId="6242"/>
            <ac:grpSpMk id="5" creationId="{665A2C73-8965-994D-5689-A7398D32071B}"/>
          </ac:grpSpMkLst>
        </pc:grpChg>
        <pc:grpChg chg="add mod">
          <ac:chgData name="Svejcarova Lenka TC" userId="5a4e203f-7e0a-4f70-a669-7342f96ab755" providerId="ADAL" clId="{6E933E4D-E6D5-4260-9C61-87CC07A9C8CC}" dt="2024-01-18T11:49:50.235" v="3167" actId="164"/>
          <ac:grpSpMkLst>
            <pc:docMk/>
            <pc:sldMk cId="1920190442" sldId="6242"/>
            <ac:grpSpMk id="7" creationId="{A87679C8-F8B6-4C10-FD59-92C7E8E2DD89}"/>
          </ac:grpSpMkLst>
        </pc:grpChg>
        <pc:grpChg chg="mod topLvl">
          <ac:chgData name="Svejcarova Lenka TC" userId="5a4e203f-7e0a-4f70-a669-7342f96ab755" providerId="ADAL" clId="{6E933E4D-E6D5-4260-9C61-87CC07A9C8CC}" dt="2024-01-18T11:49:50.235" v="3167" actId="164"/>
          <ac:grpSpMkLst>
            <pc:docMk/>
            <pc:sldMk cId="1920190442" sldId="6242"/>
            <ac:grpSpMk id="11" creationId="{7BA6A0AC-4493-B6E0-0280-BE939B215C29}"/>
          </ac:grpSpMkLst>
        </pc:grpChg>
        <pc:picChg chg="add mod topLvl">
          <ac:chgData name="Svejcarova Lenka TC" userId="5a4e203f-7e0a-4f70-a669-7342f96ab755" providerId="ADAL" clId="{6E933E4D-E6D5-4260-9C61-87CC07A9C8CC}" dt="2024-01-18T11:49:50.235" v="3167" actId="164"/>
          <ac:picMkLst>
            <pc:docMk/>
            <pc:sldMk cId="1920190442" sldId="6242"/>
            <ac:picMk id="3" creationId="{5EF087BB-90BD-EA2E-ECF3-713D64432E41}"/>
          </ac:picMkLst>
        </pc:picChg>
        <pc:picChg chg="mod modCrop">
          <ac:chgData name="Svejcarova Lenka TC" userId="5a4e203f-7e0a-4f70-a669-7342f96ab755" providerId="ADAL" clId="{6E933E4D-E6D5-4260-9C61-87CC07A9C8CC}" dt="2024-01-18T12:30:44.742" v="4758" actId="732"/>
          <ac:picMkLst>
            <pc:docMk/>
            <pc:sldMk cId="1920190442" sldId="6242"/>
            <ac:picMk id="12" creationId="{DA7A504B-B0A5-94B3-C2B4-E3F8C08BCBBD}"/>
          </ac:picMkLst>
        </pc:picChg>
        <pc:picChg chg="mod">
          <ac:chgData name="Svejcarova Lenka TC" userId="5a4e203f-7e0a-4f70-a669-7342f96ab755" providerId="ADAL" clId="{6E933E4D-E6D5-4260-9C61-87CC07A9C8CC}" dt="2024-01-18T11:49:32.211" v="3146" actId="165"/>
          <ac:picMkLst>
            <pc:docMk/>
            <pc:sldMk cId="1920190442" sldId="6242"/>
            <ac:picMk id="13" creationId="{924E34DC-24E7-A0D6-67C5-7634D3AF45FC}"/>
          </ac:picMkLst>
        </pc:picChg>
      </pc:sldChg>
      <pc:sldChg chg="addSp delSp modSp add mod modTransition delAnim">
        <pc:chgData name="Svejcarova Lenka TC" userId="5a4e203f-7e0a-4f70-a669-7342f96ab755" providerId="ADAL" clId="{6E933E4D-E6D5-4260-9C61-87CC07A9C8CC}" dt="2024-01-18T14:19:37.792" v="7433" actId="255"/>
        <pc:sldMkLst>
          <pc:docMk/>
          <pc:sldMk cId="1606371591" sldId="6243"/>
        </pc:sldMkLst>
        <pc:spChg chg="mod">
          <ac:chgData name="Svejcarova Lenka TC" userId="5a4e203f-7e0a-4f70-a669-7342f96ab755" providerId="ADAL" clId="{6E933E4D-E6D5-4260-9C61-87CC07A9C8CC}" dt="2024-01-18T11:51:44.166" v="3255" actId="6549"/>
          <ac:spMkLst>
            <pc:docMk/>
            <pc:sldMk cId="1606371591" sldId="6243"/>
            <ac:spMk id="4" creationId="{B5E04A10-A75A-4EC3-9C71-C658EC67A62C}"/>
          </ac:spMkLst>
        </pc:spChg>
        <pc:spChg chg="mod">
          <ac:chgData name="Svejcarova Lenka TC" userId="5a4e203f-7e0a-4f70-a669-7342f96ab755" providerId="ADAL" clId="{6E933E4D-E6D5-4260-9C61-87CC07A9C8CC}" dt="2024-01-18T12:50:02.728" v="5017" actId="1035"/>
          <ac:spMkLst>
            <pc:docMk/>
            <pc:sldMk cId="1606371591" sldId="6243"/>
            <ac:spMk id="5" creationId="{2E4A8620-0750-4410-9096-A582C84400E2}"/>
          </ac:spMkLst>
        </pc:spChg>
        <pc:spChg chg="add del">
          <ac:chgData name="Svejcarova Lenka TC" userId="5a4e203f-7e0a-4f70-a669-7342f96ab755" providerId="ADAL" clId="{6E933E4D-E6D5-4260-9C61-87CC07A9C8CC}" dt="2024-01-18T12:37:38.334" v="4797" actId="478"/>
          <ac:spMkLst>
            <pc:docMk/>
            <pc:sldMk cId="1606371591" sldId="6243"/>
            <ac:spMk id="17" creationId="{24DDF1E7-A80B-9088-64D6-3CDB49D5197A}"/>
          </ac:spMkLst>
        </pc:spChg>
        <pc:graphicFrameChg chg="add mod modGraphic">
          <ac:chgData name="Svejcarova Lenka TC" userId="5a4e203f-7e0a-4f70-a669-7342f96ab755" providerId="ADAL" clId="{6E933E4D-E6D5-4260-9C61-87CC07A9C8CC}" dt="2024-01-18T14:19:37.792" v="7433" actId="255"/>
          <ac:graphicFrameMkLst>
            <pc:docMk/>
            <pc:sldMk cId="1606371591" sldId="6243"/>
            <ac:graphicFrameMk id="7" creationId="{89C30EBC-208B-184F-787A-4D36D4BB7951}"/>
          </ac:graphicFrameMkLst>
        </pc:graphicFrameChg>
        <pc:graphicFrameChg chg="del modGraphic">
          <ac:chgData name="Svejcarova Lenka TC" userId="5a4e203f-7e0a-4f70-a669-7342f96ab755" providerId="ADAL" clId="{6E933E4D-E6D5-4260-9C61-87CC07A9C8CC}" dt="2024-01-18T12:11:16.584" v="4497" actId="478"/>
          <ac:graphicFrameMkLst>
            <pc:docMk/>
            <pc:sldMk cId="1606371591" sldId="6243"/>
            <ac:graphicFrameMk id="15" creationId="{60CACB58-A145-56EE-8E92-AE97D43159E5}"/>
          </ac:graphicFrameMkLst>
        </pc:graphicFrameChg>
        <pc:inkChg chg="del">
          <ac:chgData name="Svejcarova Lenka TC" userId="5a4e203f-7e0a-4f70-a669-7342f96ab755" providerId="ADAL" clId="{6E933E4D-E6D5-4260-9C61-87CC07A9C8CC}" dt="2024-01-18T12:11:16.584" v="4497" actId="478"/>
          <ac:inkMkLst>
            <pc:docMk/>
            <pc:sldMk cId="1606371591" sldId="6243"/>
            <ac:inkMk id="2" creationId="{E7E64816-1B92-7367-6756-D59AB8650373}"/>
          </ac:inkMkLst>
        </pc:inkChg>
        <pc:inkChg chg="del">
          <ac:chgData name="Svejcarova Lenka TC" userId="5a4e203f-7e0a-4f70-a669-7342f96ab755" providerId="ADAL" clId="{6E933E4D-E6D5-4260-9C61-87CC07A9C8CC}" dt="2024-01-18T12:11:16.584" v="4497" actId="478"/>
          <ac:inkMkLst>
            <pc:docMk/>
            <pc:sldMk cId="1606371591" sldId="6243"/>
            <ac:inkMk id="3" creationId="{34A64515-C155-ED6E-D6D0-110749293012}"/>
          </ac:inkMkLst>
        </pc:inkChg>
        <pc:inkChg chg="del">
          <ac:chgData name="Svejcarova Lenka TC" userId="5a4e203f-7e0a-4f70-a669-7342f96ab755" providerId="ADAL" clId="{6E933E4D-E6D5-4260-9C61-87CC07A9C8CC}" dt="2024-01-18T12:11:16.584" v="4497" actId="478"/>
          <ac:inkMkLst>
            <pc:docMk/>
            <pc:sldMk cId="1606371591" sldId="6243"/>
            <ac:inkMk id="6" creationId="{8553309C-9488-D060-F118-66BC08AD36CD}"/>
          </ac:inkMkLst>
        </pc:inkChg>
        <pc:inkChg chg="add del mod">
          <ac:chgData name="Svejcarova Lenka TC" userId="5a4e203f-7e0a-4f70-a669-7342f96ab755" providerId="ADAL" clId="{6E933E4D-E6D5-4260-9C61-87CC07A9C8CC}" dt="2024-01-18T12:16:04.662" v="4574" actId="478"/>
          <ac:inkMkLst>
            <pc:docMk/>
            <pc:sldMk cId="1606371591" sldId="6243"/>
            <ac:inkMk id="8" creationId="{B0438DC0-E4E4-DCAA-3285-833D135CF4FD}"/>
          </ac:inkMkLst>
        </pc:inkChg>
        <pc:inkChg chg="add del mod">
          <ac:chgData name="Svejcarova Lenka TC" userId="5a4e203f-7e0a-4f70-a669-7342f96ab755" providerId="ADAL" clId="{6E933E4D-E6D5-4260-9C61-87CC07A9C8CC}" dt="2024-01-18T12:40:11.839" v="4838" actId="478"/>
          <ac:inkMkLst>
            <pc:docMk/>
            <pc:sldMk cId="1606371591" sldId="6243"/>
            <ac:inkMk id="10" creationId="{076679B1-0A69-5E35-6636-772F7E11D317}"/>
          </ac:inkMkLst>
        </pc:inkChg>
        <pc:inkChg chg="add del mod">
          <ac:chgData name="Svejcarova Lenka TC" userId="5a4e203f-7e0a-4f70-a669-7342f96ab755" providerId="ADAL" clId="{6E933E4D-E6D5-4260-9C61-87CC07A9C8CC}" dt="2024-01-18T12:16:05.641" v="4575" actId="478"/>
          <ac:inkMkLst>
            <pc:docMk/>
            <pc:sldMk cId="1606371591" sldId="6243"/>
            <ac:inkMk id="11" creationId="{8A2184CB-4C34-B89D-E4B6-912DD6F54EE9}"/>
          </ac:inkMkLst>
        </pc:inkChg>
        <pc:inkChg chg="add del mod">
          <ac:chgData name="Svejcarova Lenka TC" userId="5a4e203f-7e0a-4f70-a669-7342f96ab755" providerId="ADAL" clId="{6E933E4D-E6D5-4260-9C61-87CC07A9C8CC}" dt="2024-01-18T12:16:06.280" v="4576" actId="478"/>
          <ac:inkMkLst>
            <pc:docMk/>
            <pc:sldMk cId="1606371591" sldId="6243"/>
            <ac:inkMk id="13" creationId="{D95428E1-2AE4-490D-25E6-3CCD54EE6D42}"/>
          </ac:inkMkLst>
        </pc:inkChg>
        <pc:inkChg chg="add del mod">
          <ac:chgData name="Svejcarova Lenka TC" userId="5a4e203f-7e0a-4f70-a669-7342f96ab755" providerId="ADAL" clId="{6E933E4D-E6D5-4260-9C61-87CC07A9C8CC}" dt="2024-01-18T12:16:08.633" v="4577" actId="478"/>
          <ac:inkMkLst>
            <pc:docMk/>
            <pc:sldMk cId="1606371591" sldId="6243"/>
            <ac:inkMk id="14" creationId="{0EDBF6A2-E92F-E6D1-23AA-FB5C61AC775B}"/>
          </ac:inkMkLst>
        </pc:inkChg>
        <pc:inkChg chg="add del mod">
          <ac:chgData name="Svejcarova Lenka TC" userId="5a4e203f-7e0a-4f70-a669-7342f96ab755" providerId="ADAL" clId="{6E933E4D-E6D5-4260-9C61-87CC07A9C8CC}" dt="2024-01-18T14:06:25.573" v="5791" actId="478"/>
          <ac:inkMkLst>
            <pc:docMk/>
            <pc:sldMk cId="1606371591" sldId="6243"/>
            <ac:inkMk id="18" creationId="{3ED8AF54-0297-31D4-1519-76CCD71973B9}"/>
          </ac:inkMkLst>
        </pc:inkChg>
        <pc:inkChg chg="add mod">
          <ac:chgData name="Svejcarova Lenka TC" userId="5a4e203f-7e0a-4f70-a669-7342f96ab755" providerId="ADAL" clId="{6E933E4D-E6D5-4260-9C61-87CC07A9C8CC}" dt="2024-01-18T14:07:45.579" v="5988" actId="14100"/>
          <ac:inkMkLst>
            <pc:docMk/>
            <pc:sldMk cId="1606371591" sldId="6243"/>
            <ac:inkMk id="19" creationId="{F31C66DE-5F04-E587-8E2B-7CC2D5B436BC}"/>
          </ac:inkMkLst>
        </pc:inkChg>
        <pc:inkChg chg="add del mod">
          <ac:chgData name="Svejcarova Lenka TC" userId="5a4e203f-7e0a-4f70-a669-7342f96ab755" providerId="ADAL" clId="{6E933E4D-E6D5-4260-9C61-87CC07A9C8CC}" dt="2024-01-18T14:07:51.644" v="5991" actId="478"/>
          <ac:inkMkLst>
            <pc:docMk/>
            <pc:sldMk cId="1606371591" sldId="6243"/>
            <ac:inkMk id="20" creationId="{6DA452DB-0C1F-83F9-2F30-5B703BBAE0CE}"/>
          </ac:inkMkLst>
        </pc:inkChg>
        <pc:inkChg chg="add del mod">
          <ac:chgData name="Svejcarova Lenka TC" userId="5a4e203f-7e0a-4f70-a669-7342f96ab755" providerId="ADAL" clId="{6E933E4D-E6D5-4260-9C61-87CC07A9C8CC}" dt="2024-01-18T14:07:49.820" v="5990" actId="478"/>
          <ac:inkMkLst>
            <pc:docMk/>
            <pc:sldMk cId="1606371591" sldId="6243"/>
            <ac:inkMk id="21" creationId="{EA35B76D-D1F6-FD91-D9E9-8152C8582E60}"/>
          </ac:inkMkLst>
        </pc:inkChg>
        <pc:inkChg chg="add mod">
          <ac:chgData name="Svejcarova Lenka TC" userId="5a4e203f-7e0a-4f70-a669-7342f96ab755" providerId="ADAL" clId="{6E933E4D-E6D5-4260-9C61-87CC07A9C8CC}" dt="2024-01-18T14:08:17.234" v="6087" actId="1076"/>
          <ac:inkMkLst>
            <pc:docMk/>
            <pc:sldMk cId="1606371591" sldId="6243"/>
            <ac:inkMk id="22" creationId="{2BBE4CC0-C465-7230-1DF1-CAC0C153E49B}"/>
          </ac:inkMkLst>
        </pc:inkChg>
        <pc:inkChg chg="add mod">
          <ac:chgData name="Svejcarova Lenka TC" userId="5a4e203f-7e0a-4f70-a669-7342f96ab755" providerId="ADAL" clId="{6E933E4D-E6D5-4260-9C61-87CC07A9C8CC}" dt="2024-01-18T14:08:57.532" v="6273" actId="14100"/>
          <ac:inkMkLst>
            <pc:docMk/>
            <pc:sldMk cId="1606371591" sldId="6243"/>
            <ac:inkMk id="23" creationId="{BD730E35-BAB1-1712-A0F5-6057D2729725}"/>
          </ac:inkMkLst>
        </pc:inkChg>
        <pc:inkChg chg="del">
          <ac:chgData name="Svejcarova Lenka TC" userId="5a4e203f-7e0a-4f70-a669-7342f96ab755" providerId="ADAL" clId="{6E933E4D-E6D5-4260-9C61-87CC07A9C8CC}" dt="2024-01-18T12:11:16.584" v="4497" actId="478"/>
          <ac:inkMkLst>
            <pc:docMk/>
            <pc:sldMk cId="1606371591" sldId="6243"/>
            <ac:inkMk id="24" creationId="{D2E4FB25-669B-D82B-7891-739470D3D5FA}"/>
          </ac:inkMkLst>
        </pc:inkChg>
        <pc:inkChg chg="del">
          <ac:chgData name="Svejcarova Lenka TC" userId="5a4e203f-7e0a-4f70-a669-7342f96ab755" providerId="ADAL" clId="{6E933E4D-E6D5-4260-9C61-87CC07A9C8CC}" dt="2024-01-18T12:11:16.584" v="4497" actId="478"/>
          <ac:inkMkLst>
            <pc:docMk/>
            <pc:sldMk cId="1606371591" sldId="6243"/>
            <ac:inkMk id="25" creationId="{EFC1FE6D-0E53-2CBC-A5B7-21305F2F097C}"/>
          </ac:inkMkLst>
        </pc:inkChg>
        <pc:inkChg chg="add mod">
          <ac:chgData name="Svejcarova Lenka TC" userId="5a4e203f-7e0a-4f70-a669-7342f96ab755" providerId="ADAL" clId="{6E933E4D-E6D5-4260-9C61-87CC07A9C8CC}" dt="2024-01-18T14:08:38.241" v="6146" actId="1076"/>
          <ac:inkMkLst>
            <pc:docMk/>
            <pc:sldMk cId="1606371591" sldId="6243"/>
            <ac:inkMk id="26" creationId="{7C0D5FE5-7057-6CC2-B4B3-619006AB4C79}"/>
          </ac:inkMkLst>
        </pc:inkChg>
        <pc:inkChg chg="add mod">
          <ac:chgData name="Svejcarova Lenka TC" userId="5a4e203f-7e0a-4f70-a669-7342f96ab755" providerId="ADAL" clId="{6E933E4D-E6D5-4260-9C61-87CC07A9C8CC}" dt="2024-01-18T14:09:03.776" v="6322" actId="1038"/>
          <ac:inkMkLst>
            <pc:docMk/>
            <pc:sldMk cId="1606371591" sldId="6243"/>
            <ac:inkMk id="27" creationId="{45C80E66-1853-D908-380B-6031C2DB2BB8}"/>
          </ac:inkMkLst>
        </pc:inkChg>
        <pc:inkChg chg="add mod">
          <ac:chgData name="Svejcarova Lenka TC" userId="5a4e203f-7e0a-4f70-a669-7342f96ab755" providerId="ADAL" clId="{6E933E4D-E6D5-4260-9C61-87CC07A9C8CC}" dt="2024-01-18T14:09:21.196" v="6433" actId="14100"/>
          <ac:inkMkLst>
            <pc:docMk/>
            <pc:sldMk cId="1606371591" sldId="6243"/>
            <ac:inkMk id="28" creationId="{40A9F2FB-A00F-A57A-AF8E-A2F0D0E6E4C1}"/>
          </ac:inkMkLst>
        </pc:inkChg>
        <pc:inkChg chg="add mod">
          <ac:chgData name="Svejcarova Lenka TC" userId="5a4e203f-7e0a-4f70-a669-7342f96ab755" providerId="ADAL" clId="{6E933E4D-E6D5-4260-9C61-87CC07A9C8CC}" dt="2024-01-18T14:09:39.015" v="6437" actId="14100"/>
          <ac:inkMkLst>
            <pc:docMk/>
            <pc:sldMk cId="1606371591" sldId="6243"/>
            <ac:inkMk id="29" creationId="{A12EF413-F478-3EB0-5C8B-9868442D9B13}"/>
          </ac:inkMkLst>
        </pc:inkChg>
        <pc:inkChg chg="add mod">
          <ac:chgData name="Svejcarova Lenka TC" userId="5a4e203f-7e0a-4f70-a669-7342f96ab755" providerId="ADAL" clId="{6E933E4D-E6D5-4260-9C61-87CC07A9C8CC}" dt="2024-01-18T14:10:00.393" v="6538" actId="1037"/>
          <ac:inkMkLst>
            <pc:docMk/>
            <pc:sldMk cId="1606371591" sldId="6243"/>
            <ac:inkMk id="30" creationId="{01D93B13-0CEE-D8CA-DFB2-E12A764C99DD}"/>
          </ac:inkMkLst>
        </pc:inkChg>
        <pc:inkChg chg="add mod">
          <ac:chgData name="Svejcarova Lenka TC" userId="5a4e203f-7e0a-4f70-a669-7342f96ab755" providerId="ADAL" clId="{6E933E4D-E6D5-4260-9C61-87CC07A9C8CC}" dt="2024-01-18T14:10:16.975" v="6679" actId="1036"/>
          <ac:inkMkLst>
            <pc:docMk/>
            <pc:sldMk cId="1606371591" sldId="6243"/>
            <ac:inkMk id="31" creationId="{04F65BD3-33E2-3921-4FEF-A3D75174C7E2}"/>
          </ac:inkMkLst>
        </pc:inkChg>
        <pc:inkChg chg="add mod">
          <ac:chgData name="Svejcarova Lenka TC" userId="5a4e203f-7e0a-4f70-a669-7342f96ab755" providerId="ADAL" clId="{6E933E4D-E6D5-4260-9C61-87CC07A9C8CC}" dt="2024-01-18T14:10:30.550" v="6780" actId="1036"/>
          <ac:inkMkLst>
            <pc:docMk/>
            <pc:sldMk cId="1606371591" sldId="6243"/>
            <ac:inkMk id="32" creationId="{14646A8F-4CC1-4731-D093-A7BB430FA4C6}"/>
          </ac:inkMkLst>
        </pc:inkChg>
      </pc:sldChg>
      <pc:sldChg chg="addSp delSp modSp add mod modNotesTx">
        <pc:chgData name="Svejcarova Lenka TC" userId="5a4e203f-7e0a-4f70-a669-7342f96ab755" providerId="ADAL" clId="{6E933E4D-E6D5-4260-9C61-87CC07A9C8CC}" dt="2024-01-18T14:22:43.842" v="7471" actId="1038"/>
        <pc:sldMkLst>
          <pc:docMk/>
          <pc:sldMk cId="1917940112" sldId="6244"/>
        </pc:sldMkLst>
        <pc:spChg chg="add mod">
          <ac:chgData name="Svejcarova Lenka TC" userId="5a4e203f-7e0a-4f70-a669-7342f96ab755" providerId="ADAL" clId="{6E933E4D-E6D5-4260-9C61-87CC07A9C8CC}" dt="2024-01-18T14:02:44.344" v="5742" actId="1037"/>
          <ac:spMkLst>
            <pc:docMk/>
            <pc:sldMk cId="1917940112" sldId="6244"/>
            <ac:spMk id="2" creationId="{3E903F19-C91A-9F89-B0D4-DFD425086733}"/>
          </ac:spMkLst>
        </pc:spChg>
        <pc:spChg chg="add mod">
          <ac:chgData name="Svejcarova Lenka TC" userId="5a4e203f-7e0a-4f70-a669-7342f96ab755" providerId="ADAL" clId="{6E933E4D-E6D5-4260-9C61-87CC07A9C8CC}" dt="2024-01-18T14:02:43.256" v="5741" actId="1037"/>
          <ac:spMkLst>
            <pc:docMk/>
            <pc:sldMk cId="1917940112" sldId="6244"/>
            <ac:spMk id="3" creationId="{DFE2C5DF-6A6D-2BC4-8DB3-DC603D8E4587}"/>
          </ac:spMkLst>
        </pc:spChg>
        <pc:spChg chg="mod">
          <ac:chgData name="Svejcarova Lenka TC" userId="5a4e203f-7e0a-4f70-a669-7342f96ab755" providerId="ADAL" clId="{6E933E4D-E6D5-4260-9C61-87CC07A9C8CC}" dt="2024-01-18T13:05:48.364" v="5308" actId="6549"/>
          <ac:spMkLst>
            <pc:docMk/>
            <pc:sldMk cId="1917940112" sldId="6244"/>
            <ac:spMk id="5" creationId="{2E4A8620-0750-4410-9096-A582C84400E2}"/>
          </ac:spMkLst>
        </pc:spChg>
        <pc:spChg chg="add mod">
          <ac:chgData name="Svejcarova Lenka TC" userId="5a4e203f-7e0a-4f70-a669-7342f96ab755" providerId="ADAL" clId="{6E933E4D-E6D5-4260-9C61-87CC07A9C8CC}" dt="2024-01-18T14:02:36.433" v="5731" actId="1037"/>
          <ac:spMkLst>
            <pc:docMk/>
            <pc:sldMk cId="1917940112" sldId="6244"/>
            <ac:spMk id="6" creationId="{511B3E58-4372-AF66-C49A-857F4105F536}"/>
          </ac:spMkLst>
        </pc:spChg>
        <pc:spChg chg="add mod">
          <ac:chgData name="Svejcarova Lenka TC" userId="5a4e203f-7e0a-4f70-a669-7342f96ab755" providerId="ADAL" clId="{6E933E4D-E6D5-4260-9C61-87CC07A9C8CC}" dt="2024-01-18T14:02:33.870" v="5726" actId="1037"/>
          <ac:spMkLst>
            <pc:docMk/>
            <pc:sldMk cId="1917940112" sldId="6244"/>
            <ac:spMk id="8" creationId="{865D2217-BA64-87B4-832C-A6B0E098E75F}"/>
          </ac:spMkLst>
        </pc:spChg>
        <pc:spChg chg="ord">
          <ac:chgData name="Svejcarova Lenka TC" userId="5a4e203f-7e0a-4f70-a669-7342f96ab755" providerId="ADAL" clId="{6E933E4D-E6D5-4260-9C61-87CC07A9C8CC}" dt="2024-01-18T14:03:59.864" v="5757" actId="167"/>
          <ac:spMkLst>
            <pc:docMk/>
            <pc:sldMk cId="1917940112" sldId="6244"/>
            <ac:spMk id="9" creationId="{00000000-0000-0000-0000-000000000000}"/>
          </ac:spMkLst>
        </pc:spChg>
        <pc:spChg chg="add mod">
          <ac:chgData name="Svejcarova Lenka TC" userId="5a4e203f-7e0a-4f70-a669-7342f96ab755" providerId="ADAL" clId="{6E933E4D-E6D5-4260-9C61-87CC07A9C8CC}" dt="2024-01-18T14:02:47.150" v="5745" actId="1038"/>
          <ac:spMkLst>
            <pc:docMk/>
            <pc:sldMk cId="1917940112" sldId="6244"/>
            <ac:spMk id="11" creationId="{704ED157-3AE3-0880-FA3D-2E0A1D967C58}"/>
          </ac:spMkLst>
        </pc:spChg>
        <pc:spChg chg="add mod">
          <ac:chgData name="Svejcarova Lenka TC" userId="5a4e203f-7e0a-4f70-a669-7342f96ab755" providerId="ADAL" clId="{6E933E4D-E6D5-4260-9C61-87CC07A9C8CC}" dt="2024-01-18T14:22:43.842" v="7471" actId="1038"/>
          <ac:spMkLst>
            <pc:docMk/>
            <pc:sldMk cId="1917940112" sldId="6244"/>
            <ac:spMk id="13" creationId="{4BA3B93B-C9C8-01B5-9B03-F8F433DA28EA}"/>
          </ac:spMkLst>
        </pc:spChg>
        <pc:spChg chg="add mod">
          <ac:chgData name="Svejcarova Lenka TC" userId="5a4e203f-7e0a-4f70-a669-7342f96ab755" providerId="ADAL" clId="{6E933E4D-E6D5-4260-9C61-87CC07A9C8CC}" dt="2024-01-18T14:21:43.340" v="7458" actId="1076"/>
          <ac:spMkLst>
            <pc:docMk/>
            <pc:sldMk cId="1917940112" sldId="6244"/>
            <ac:spMk id="14" creationId="{8DAFCA85-C70E-9D37-FD49-3BE41EFD5C4A}"/>
          </ac:spMkLst>
        </pc:spChg>
        <pc:spChg chg="add mod">
          <ac:chgData name="Svejcarova Lenka TC" userId="5a4e203f-7e0a-4f70-a669-7342f96ab755" providerId="ADAL" clId="{6E933E4D-E6D5-4260-9C61-87CC07A9C8CC}" dt="2024-01-18T14:21:19.132" v="7457" actId="1036"/>
          <ac:spMkLst>
            <pc:docMk/>
            <pc:sldMk cId="1917940112" sldId="6244"/>
            <ac:spMk id="15" creationId="{AA4FFCDA-E277-303A-2E86-203C3FCD7734}"/>
          </ac:spMkLst>
        </pc:spChg>
        <pc:spChg chg="add mod">
          <ac:chgData name="Svejcarova Lenka TC" userId="5a4e203f-7e0a-4f70-a669-7342f96ab755" providerId="ADAL" clId="{6E933E4D-E6D5-4260-9C61-87CC07A9C8CC}" dt="2024-01-18T14:20:58.740" v="7451" actId="1036"/>
          <ac:spMkLst>
            <pc:docMk/>
            <pc:sldMk cId="1917940112" sldId="6244"/>
            <ac:spMk id="16" creationId="{49A92A12-2ABB-457F-ADC3-7CEC7D3DFBE7}"/>
          </ac:spMkLst>
        </pc:spChg>
        <pc:spChg chg="add del">
          <ac:chgData name="Svejcarova Lenka TC" userId="5a4e203f-7e0a-4f70-a669-7342f96ab755" providerId="ADAL" clId="{6E933E4D-E6D5-4260-9C61-87CC07A9C8CC}" dt="2024-01-18T12:46:48.791" v="4937" actId="478"/>
          <ac:spMkLst>
            <pc:docMk/>
            <pc:sldMk cId="1917940112" sldId="6244"/>
            <ac:spMk id="17" creationId="{24DDF1E7-A80B-9088-64D6-3CDB49D5197A}"/>
          </ac:spMkLst>
        </pc:spChg>
        <pc:spChg chg="add del mod">
          <ac:chgData name="Svejcarova Lenka TC" userId="5a4e203f-7e0a-4f70-a669-7342f96ab755" providerId="ADAL" clId="{6E933E4D-E6D5-4260-9C61-87CC07A9C8CC}" dt="2024-01-18T14:20:48.190" v="7439" actId="478"/>
          <ac:spMkLst>
            <pc:docMk/>
            <pc:sldMk cId="1917940112" sldId="6244"/>
            <ac:spMk id="18" creationId="{CDE45D8E-4332-0DBB-FB4E-54897FCE810C}"/>
          </ac:spMkLst>
        </pc:spChg>
        <pc:spChg chg="add mod">
          <ac:chgData name="Svejcarova Lenka TC" userId="5a4e203f-7e0a-4f70-a669-7342f96ab755" providerId="ADAL" clId="{6E933E4D-E6D5-4260-9C61-87CC07A9C8CC}" dt="2024-01-18T14:22:02.740" v="7463" actId="1035"/>
          <ac:spMkLst>
            <pc:docMk/>
            <pc:sldMk cId="1917940112" sldId="6244"/>
            <ac:spMk id="30" creationId="{2D364905-31BF-B458-B516-676F6F1B43FC}"/>
          </ac:spMkLst>
        </pc:spChg>
        <pc:graphicFrameChg chg="add del mod ord modGraphic">
          <ac:chgData name="Svejcarova Lenka TC" userId="5a4e203f-7e0a-4f70-a669-7342f96ab755" providerId="ADAL" clId="{6E933E4D-E6D5-4260-9C61-87CC07A9C8CC}" dt="2024-01-18T14:20:02.988" v="7438" actId="3064"/>
          <ac:graphicFrameMkLst>
            <pc:docMk/>
            <pc:sldMk cId="1917940112" sldId="6244"/>
            <ac:graphicFrameMk id="7" creationId="{89C30EBC-208B-184F-787A-4D36D4BB7951}"/>
          </ac:graphicFrameMkLst>
        </pc:graphicFrameChg>
        <pc:inkChg chg="del">
          <ac:chgData name="Svejcarova Lenka TC" userId="5a4e203f-7e0a-4f70-a669-7342f96ab755" providerId="ADAL" clId="{6E933E4D-E6D5-4260-9C61-87CC07A9C8CC}" dt="2024-01-18T12:40:13.493" v="4839" actId="478"/>
          <ac:inkMkLst>
            <pc:docMk/>
            <pc:sldMk cId="1917940112" sldId="6244"/>
            <ac:inkMk id="10" creationId="{076679B1-0A69-5E35-6636-772F7E11D317}"/>
          </ac:inkMkLst>
        </pc:inkChg>
        <pc:inkChg chg="add mod">
          <ac:chgData name="Svejcarova Lenka TC" userId="5a4e203f-7e0a-4f70-a669-7342f96ab755" providerId="ADAL" clId="{6E933E4D-E6D5-4260-9C61-87CC07A9C8CC}" dt="2024-01-18T14:11:06.303" v="6892" actId="14100"/>
          <ac:inkMkLst>
            <pc:docMk/>
            <pc:sldMk cId="1917940112" sldId="6244"/>
            <ac:inkMk id="19" creationId="{079EAC03-A790-0000-F282-293B1CD31710}"/>
          </ac:inkMkLst>
        </pc:inkChg>
        <pc:inkChg chg="add mod">
          <ac:chgData name="Svejcarova Lenka TC" userId="5a4e203f-7e0a-4f70-a669-7342f96ab755" providerId="ADAL" clId="{6E933E4D-E6D5-4260-9C61-87CC07A9C8CC}" dt="2024-01-18T14:10:55.353" v="6885"/>
          <ac:inkMkLst>
            <pc:docMk/>
            <pc:sldMk cId="1917940112" sldId="6244"/>
            <ac:inkMk id="20" creationId="{778F97A0-455F-F478-8B29-B2876DAA4FF5}"/>
          </ac:inkMkLst>
        </pc:inkChg>
        <pc:inkChg chg="add mod">
          <ac:chgData name="Svejcarova Lenka TC" userId="5a4e203f-7e0a-4f70-a669-7342f96ab755" providerId="ADAL" clId="{6E933E4D-E6D5-4260-9C61-87CC07A9C8CC}" dt="2024-01-18T14:11:43.539" v="6951" actId="1036"/>
          <ac:inkMkLst>
            <pc:docMk/>
            <pc:sldMk cId="1917940112" sldId="6244"/>
            <ac:inkMk id="21" creationId="{ABFEC1CC-49CE-847B-7C4C-8E6DB52A6492}"/>
          </ac:inkMkLst>
        </pc:inkChg>
        <pc:inkChg chg="add mod">
          <ac:chgData name="Svejcarova Lenka TC" userId="5a4e203f-7e0a-4f70-a669-7342f96ab755" providerId="ADAL" clId="{6E933E4D-E6D5-4260-9C61-87CC07A9C8CC}" dt="2024-01-18T14:12:01.645" v="7019" actId="1038"/>
          <ac:inkMkLst>
            <pc:docMk/>
            <pc:sldMk cId="1917940112" sldId="6244"/>
            <ac:inkMk id="22" creationId="{F467CD66-42C9-BEAF-6FA5-3DC04798F98D}"/>
          </ac:inkMkLst>
        </pc:inkChg>
        <pc:inkChg chg="add mod">
          <ac:chgData name="Svejcarova Lenka TC" userId="5a4e203f-7e0a-4f70-a669-7342f96ab755" providerId="ADAL" clId="{6E933E4D-E6D5-4260-9C61-87CC07A9C8CC}" dt="2024-01-18T14:12:14.795" v="7033" actId="1038"/>
          <ac:inkMkLst>
            <pc:docMk/>
            <pc:sldMk cId="1917940112" sldId="6244"/>
            <ac:inkMk id="23" creationId="{298E1C42-0507-6045-95E9-3EBEFBFEC8EC}"/>
          </ac:inkMkLst>
        </pc:inkChg>
        <pc:inkChg chg="add mod">
          <ac:chgData name="Svejcarova Lenka TC" userId="5a4e203f-7e0a-4f70-a669-7342f96ab755" providerId="ADAL" clId="{6E933E4D-E6D5-4260-9C61-87CC07A9C8CC}" dt="2024-01-18T14:12:26.884" v="7041" actId="1038"/>
          <ac:inkMkLst>
            <pc:docMk/>
            <pc:sldMk cId="1917940112" sldId="6244"/>
            <ac:inkMk id="24" creationId="{11C79E66-AA22-E3AC-FB1D-226A5FFBE16C}"/>
          </ac:inkMkLst>
        </pc:inkChg>
        <pc:inkChg chg="add mod">
          <ac:chgData name="Svejcarova Lenka TC" userId="5a4e203f-7e0a-4f70-a669-7342f96ab755" providerId="ADAL" clId="{6E933E4D-E6D5-4260-9C61-87CC07A9C8CC}" dt="2024-01-18T14:12:46.212" v="7100" actId="14100"/>
          <ac:inkMkLst>
            <pc:docMk/>
            <pc:sldMk cId="1917940112" sldId="6244"/>
            <ac:inkMk id="25" creationId="{A8A003AD-C58C-2B64-55D3-8AC282558009}"/>
          </ac:inkMkLst>
        </pc:inkChg>
        <pc:inkChg chg="add mod">
          <ac:chgData name="Svejcarova Lenka TC" userId="5a4e203f-7e0a-4f70-a669-7342f96ab755" providerId="ADAL" clId="{6E933E4D-E6D5-4260-9C61-87CC07A9C8CC}" dt="2024-01-18T14:13:01.684" v="7135" actId="14100"/>
          <ac:inkMkLst>
            <pc:docMk/>
            <pc:sldMk cId="1917940112" sldId="6244"/>
            <ac:inkMk id="26" creationId="{D7E4BC4C-FD41-EF84-B1A7-9A9B5281B82D}"/>
          </ac:inkMkLst>
        </pc:inkChg>
        <pc:inkChg chg="add mod">
          <ac:chgData name="Svejcarova Lenka TC" userId="5a4e203f-7e0a-4f70-a669-7342f96ab755" providerId="ADAL" clId="{6E933E4D-E6D5-4260-9C61-87CC07A9C8CC}" dt="2024-01-18T14:13:27.977" v="7156" actId="1038"/>
          <ac:inkMkLst>
            <pc:docMk/>
            <pc:sldMk cId="1917940112" sldId="6244"/>
            <ac:inkMk id="27" creationId="{3F4D8225-4F1D-ACF8-C3E9-9F049C12F0F3}"/>
          </ac:inkMkLst>
        </pc:inkChg>
        <pc:inkChg chg="add mod">
          <ac:chgData name="Svejcarova Lenka TC" userId="5a4e203f-7e0a-4f70-a669-7342f96ab755" providerId="ADAL" clId="{6E933E4D-E6D5-4260-9C61-87CC07A9C8CC}" dt="2024-01-18T14:13:49.869" v="7245" actId="1038"/>
          <ac:inkMkLst>
            <pc:docMk/>
            <pc:sldMk cId="1917940112" sldId="6244"/>
            <ac:inkMk id="28" creationId="{06B41736-8A74-5AD9-E13F-16EEAA7EEA0F}"/>
          </ac:inkMkLst>
        </pc:inkChg>
        <pc:inkChg chg="add mod">
          <ac:chgData name="Svejcarova Lenka TC" userId="5a4e203f-7e0a-4f70-a669-7342f96ab755" providerId="ADAL" clId="{6E933E4D-E6D5-4260-9C61-87CC07A9C8CC}" dt="2024-01-18T14:14:08.100" v="7286" actId="14100"/>
          <ac:inkMkLst>
            <pc:docMk/>
            <pc:sldMk cId="1917940112" sldId="6244"/>
            <ac:inkMk id="29" creationId="{85931E98-62E1-CF9F-1267-EDE01E491DC6}"/>
          </ac:inkMkLst>
        </pc:inkChg>
      </pc:sldChg>
      <pc:sldMasterChg chg="add del addSldLayout delSldLayout">
        <pc:chgData name="Svejcarova Lenka TC" userId="5a4e203f-7e0a-4f70-a669-7342f96ab755" providerId="ADAL" clId="{6E933E4D-E6D5-4260-9C61-87CC07A9C8CC}" dt="2024-01-17T13:56:24.890" v="896" actId="700"/>
        <pc:sldMasterMkLst>
          <pc:docMk/>
          <pc:sldMasterMk cId="3299687670" sldId="2147483648"/>
        </pc:sldMasterMkLst>
        <pc:sldLayoutChg chg="add del">
          <pc:chgData name="Svejcarova Lenka TC" userId="5a4e203f-7e0a-4f70-a669-7342f96ab755" providerId="ADAL" clId="{6E933E4D-E6D5-4260-9C61-87CC07A9C8CC}" dt="2024-01-17T13:56:24.890" v="896" actId="700"/>
          <pc:sldLayoutMkLst>
            <pc:docMk/>
            <pc:sldMasterMk cId="3299687670" sldId="2147483648"/>
            <pc:sldLayoutMk cId="2445012070" sldId="2147483649"/>
          </pc:sldLayoutMkLst>
        </pc:sldLayoutChg>
        <pc:sldLayoutChg chg="add del">
          <pc:chgData name="Svejcarova Lenka TC" userId="5a4e203f-7e0a-4f70-a669-7342f96ab755" providerId="ADAL" clId="{6E933E4D-E6D5-4260-9C61-87CC07A9C8CC}" dt="2024-01-17T13:56:24.890" v="896" actId="700"/>
          <pc:sldLayoutMkLst>
            <pc:docMk/>
            <pc:sldMasterMk cId="3299687670" sldId="2147483648"/>
            <pc:sldLayoutMk cId="1307968014" sldId="2147483650"/>
          </pc:sldLayoutMkLst>
        </pc:sldLayoutChg>
        <pc:sldLayoutChg chg="add del">
          <pc:chgData name="Svejcarova Lenka TC" userId="5a4e203f-7e0a-4f70-a669-7342f96ab755" providerId="ADAL" clId="{6E933E4D-E6D5-4260-9C61-87CC07A9C8CC}" dt="2024-01-17T13:56:24.890" v="896" actId="700"/>
          <pc:sldLayoutMkLst>
            <pc:docMk/>
            <pc:sldMasterMk cId="3299687670" sldId="2147483648"/>
            <pc:sldLayoutMk cId="4168229750" sldId="2147483651"/>
          </pc:sldLayoutMkLst>
        </pc:sldLayoutChg>
        <pc:sldLayoutChg chg="add del">
          <pc:chgData name="Svejcarova Lenka TC" userId="5a4e203f-7e0a-4f70-a669-7342f96ab755" providerId="ADAL" clId="{6E933E4D-E6D5-4260-9C61-87CC07A9C8CC}" dt="2024-01-17T13:56:24.890" v="896" actId="700"/>
          <pc:sldLayoutMkLst>
            <pc:docMk/>
            <pc:sldMasterMk cId="3299687670" sldId="2147483648"/>
            <pc:sldLayoutMk cId="31809186" sldId="2147483652"/>
          </pc:sldLayoutMkLst>
        </pc:sldLayoutChg>
        <pc:sldLayoutChg chg="add del">
          <pc:chgData name="Svejcarova Lenka TC" userId="5a4e203f-7e0a-4f70-a669-7342f96ab755" providerId="ADAL" clId="{6E933E4D-E6D5-4260-9C61-87CC07A9C8CC}" dt="2024-01-17T13:56:24.890" v="896" actId="700"/>
          <pc:sldLayoutMkLst>
            <pc:docMk/>
            <pc:sldMasterMk cId="3299687670" sldId="2147483648"/>
            <pc:sldLayoutMk cId="2813491413" sldId="2147483653"/>
          </pc:sldLayoutMkLst>
        </pc:sldLayoutChg>
        <pc:sldLayoutChg chg="add del">
          <pc:chgData name="Svejcarova Lenka TC" userId="5a4e203f-7e0a-4f70-a669-7342f96ab755" providerId="ADAL" clId="{6E933E4D-E6D5-4260-9C61-87CC07A9C8CC}" dt="2024-01-17T13:56:24.890" v="896" actId="700"/>
          <pc:sldLayoutMkLst>
            <pc:docMk/>
            <pc:sldMasterMk cId="3299687670" sldId="2147483648"/>
            <pc:sldLayoutMk cId="2625974132" sldId="2147483654"/>
          </pc:sldLayoutMkLst>
        </pc:sldLayoutChg>
        <pc:sldLayoutChg chg="add del">
          <pc:chgData name="Svejcarova Lenka TC" userId="5a4e203f-7e0a-4f70-a669-7342f96ab755" providerId="ADAL" clId="{6E933E4D-E6D5-4260-9C61-87CC07A9C8CC}" dt="2024-01-17T13:56:24.890" v="896" actId="700"/>
          <pc:sldLayoutMkLst>
            <pc:docMk/>
            <pc:sldMasterMk cId="3299687670" sldId="2147483648"/>
            <pc:sldLayoutMk cId="4169912395" sldId="2147483655"/>
          </pc:sldLayoutMkLst>
        </pc:sldLayoutChg>
        <pc:sldLayoutChg chg="add del">
          <pc:chgData name="Svejcarova Lenka TC" userId="5a4e203f-7e0a-4f70-a669-7342f96ab755" providerId="ADAL" clId="{6E933E4D-E6D5-4260-9C61-87CC07A9C8CC}" dt="2024-01-17T13:56:24.890" v="896" actId="700"/>
          <pc:sldLayoutMkLst>
            <pc:docMk/>
            <pc:sldMasterMk cId="3299687670" sldId="2147483648"/>
            <pc:sldLayoutMk cId="165529356" sldId="2147483656"/>
          </pc:sldLayoutMkLst>
        </pc:sldLayoutChg>
        <pc:sldLayoutChg chg="add del">
          <pc:chgData name="Svejcarova Lenka TC" userId="5a4e203f-7e0a-4f70-a669-7342f96ab755" providerId="ADAL" clId="{6E933E4D-E6D5-4260-9C61-87CC07A9C8CC}" dt="2024-01-17T13:56:24.890" v="896" actId="700"/>
          <pc:sldLayoutMkLst>
            <pc:docMk/>
            <pc:sldMasterMk cId="3299687670" sldId="2147483648"/>
            <pc:sldLayoutMk cId="1968864104" sldId="2147483657"/>
          </pc:sldLayoutMkLst>
        </pc:sldLayoutChg>
        <pc:sldLayoutChg chg="add del">
          <pc:chgData name="Svejcarova Lenka TC" userId="5a4e203f-7e0a-4f70-a669-7342f96ab755" providerId="ADAL" clId="{6E933E4D-E6D5-4260-9C61-87CC07A9C8CC}" dt="2024-01-17T13:56:24.890" v="896" actId="700"/>
          <pc:sldLayoutMkLst>
            <pc:docMk/>
            <pc:sldMasterMk cId="3299687670" sldId="2147483648"/>
            <pc:sldLayoutMk cId="1415524818" sldId="2147483658"/>
          </pc:sldLayoutMkLst>
        </pc:sldLayoutChg>
        <pc:sldLayoutChg chg="add del">
          <pc:chgData name="Svejcarova Lenka TC" userId="5a4e203f-7e0a-4f70-a669-7342f96ab755" providerId="ADAL" clId="{6E933E4D-E6D5-4260-9C61-87CC07A9C8CC}" dt="2024-01-17T13:56:24.890" v="896" actId="700"/>
          <pc:sldLayoutMkLst>
            <pc:docMk/>
            <pc:sldMasterMk cId="3299687670" sldId="2147483648"/>
            <pc:sldLayoutMk cId="1874763106" sldId="2147483659"/>
          </pc:sldLayoutMkLst>
        </pc:sldLayoutChg>
        <pc:sldLayoutChg chg="add del">
          <pc:chgData name="Svejcarova Lenka TC" userId="5a4e203f-7e0a-4f70-a669-7342f96ab755" providerId="ADAL" clId="{6E933E4D-E6D5-4260-9C61-87CC07A9C8CC}" dt="2024-01-17T13:56:24.890" v="896" actId="700"/>
          <pc:sldLayoutMkLst>
            <pc:docMk/>
            <pc:sldMasterMk cId="3299687670" sldId="2147483648"/>
            <pc:sldLayoutMk cId="763037907" sldId="2147483660"/>
          </pc:sldLayoutMkLst>
        </pc:sldLayoutChg>
        <pc:sldLayoutChg chg="add del">
          <pc:chgData name="Svejcarova Lenka TC" userId="5a4e203f-7e0a-4f70-a669-7342f96ab755" providerId="ADAL" clId="{6E933E4D-E6D5-4260-9C61-87CC07A9C8CC}" dt="2024-01-17T13:56:24.890" v="896" actId="700"/>
          <pc:sldLayoutMkLst>
            <pc:docMk/>
            <pc:sldMasterMk cId="3299687670" sldId="2147483648"/>
            <pc:sldLayoutMk cId="4063309193" sldId="2147483661"/>
          </pc:sldLayoutMkLst>
        </pc:sldLayoutChg>
        <pc:sldLayoutChg chg="add del">
          <pc:chgData name="Svejcarova Lenka TC" userId="5a4e203f-7e0a-4f70-a669-7342f96ab755" providerId="ADAL" clId="{6E933E4D-E6D5-4260-9C61-87CC07A9C8CC}" dt="2024-01-17T13:56:24.890" v="896" actId="700"/>
          <pc:sldLayoutMkLst>
            <pc:docMk/>
            <pc:sldMasterMk cId="3299687670" sldId="2147483648"/>
            <pc:sldLayoutMk cId="1106265848" sldId="2147483662"/>
          </pc:sldLayoutMkLst>
        </pc:sldLayoutChg>
        <pc:sldLayoutChg chg="add del">
          <pc:chgData name="Svejcarova Lenka TC" userId="5a4e203f-7e0a-4f70-a669-7342f96ab755" providerId="ADAL" clId="{6E933E4D-E6D5-4260-9C61-87CC07A9C8CC}" dt="2024-01-17T13:56:24.890" v="896" actId="700"/>
          <pc:sldLayoutMkLst>
            <pc:docMk/>
            <pc:sldMasterMk cId="3299687670" sldId="2147483648"/>
            <pc:sldLayoutMk cId="2181823432" sldId="2147483663"/>
          </pc:sldLayoutMkLst>
        </pc:sldLayoutChg>
        <pc:sldLayoutChg chg="add del">
          <pc:chgData name="Svejcarova Lenka TC" userId="5a4e203f-7e0a-4f70-a669-7342f96ab755" providerId="ADAL" clId="{6E933E4D-E6D5-4260-9C61-87CC07A9C8CC}" dt="2024-01-17T13:56:24.890" v="896" actId="700"/>
          <pc:sldLayoutMkLst>
            <pc:docMk/>
            <pc:sldMasterMk cId="3299687670" sldId="2147483648"/>
            <pc:sldLayoutMk cId="2137692151" sldId="2147483664"/>
          </pc:sldLayoutMkLst>
        </pc:sldLayoutChg>
        <pc:sldLayoutChg chg="add del">
          <pc:chgData name="Svejcarova Lenka TC" userId="5a4e203f-7e0a-4f70-a669-7342f96ab755" providerId="ADAL" clId="{6E933E4D-E6D5-4260-9C61-87CC07A9C8CC}" dt="2024-01-17T13:56:24.890" v="896" actId="700"/>
          <pc:sldLayoutMkLst>
            <pc:docMk/>
            <pc:sldMasterMk cId="3299687670" sldId="2147483648"/>
            <pc:sldLayoutMk cId="1180254257" sldId="2147483681"/>
          </pc:sldLayoutMkLst>
        </pc:sldLayoutChg>
        <pc:sldLayoutChg chg="add del">
          <pc:chgData name="Svejcarova Lenka TC" userId="5a4e203f-7e0a-4f70-a669-7342f96ab755" providerId="ADAL" clId="{6E933E4D-E6D5-4260-9C61-87CC07A9C8CC}" dt="2024-01-17T13:56:24.890" v="896" actId="700"/>
          <pc:sldLayoutMkLst>
            <pc:docMk/>
            <pc:sldMasterMk cId="3299687670" sldId="2147483648"/>
            <pc:sldLayoutMk cId="803369297" sldId="2147483682"/>
          </pc:sldLayoutMkLst>
        </pc:sldLayoutChg>
        <pc:sldLayoutChg chg="add del">
          <pc:chgData name="Svejcarova Lenka TC" userId="5a4e203f-7e0a-4f70-a669-7342f96ab755" providerId="ADAL" clId="{6E933E4D-E6D5-4260-9C61-87CC07A9C8CC}" dt="2024-01-17T13:56:24.890" v="896" actId="700"/>
          <pc:sldLayoutMkLst>
            <pc:docMk/>
            <pc:sldMasterMk cId="3299687670" sldId="2147483648"/>
            <pc:sldLayoutMk cId="1106265848" sldId="2147483683"/>
          </pc:sldLayoutMkLst>
        </pc:sldLayoutChg>
      </pc:sldMasterChg>
      <pc:sldMasterChg chg="addSp modTransition modSldLayout">
        <pc:chgData name="Svejcarova Lenka TC" userId="5a4e203f-7e0a-4f70-a669-7342f96ab755" providerId="ADAL" clId="{6E933E4D-E6D5-4260-9C61-87CC07A9C8CC}" dt="2024-01-17T13:54:55.132" v="884"/>
        <pc:sldMasterMkLst>
          <pc:docMk/>
          <pc:sldMasterMk cId="2143592750" sldId="2147483684"/>
        </pc:sldMasterMkLst>
        <pc:grpChg chg="add">
          <ac:chgData name="Svejcarova Lenka TC" userId="5a4e203f-7e0a-4f70-a669-7342f96ab755" providerId="ADAL" clId="{6E933E4D-E6D5-4260-9C61-87CC07A9C8CC}" dt="2024-01-17T13:54:53.219" v="854"/>
          <ac:grpSpMkLst>
            <pc:docMk/>
            <pc:sldMasterMk cId="2143592750" sldId="2147483684"/>
            <ac:grpSpMk id="7" creationId="{6783F6E7-1D19-CE5A-3822-4D42703449CC}"/>
          </ac:grpSpMkLst>
        </pc:grpChg>
        <pc:sldLayoutChg chg="addSp">
          <pc:chgData name="Svejcarova Lenka TC" userId="5a4e203f-7e0a-4f70-a669-7342f96ab755" providerId="ADAL" clId="{6E933E4D-E6D5-4260-9C61-87CC07A9C8CC}" dt="2024-01-17T13:54:53.219" v="854"/>
          <pc:sldLayoutMkLst>
            <pc:docMk/>
            <pc:sldMasterMk cId="2143592750" sldId="2147483684"/>
            <pc:sldLayoutMk cId="4106427583" sldId="2147483686"/>
          </pc:sldLayoutMkLst>
          <pc:cxnChg chg="add">
            <ac:chgData name="Svejcarova Lenka TC" userId="5a4e203f-7e0a-4f70-a669-7342f96ab755" providerId="ADAL" clId="{6E933E4D-E6D5-4260-9C61-87CC07A9C8CC}" dt="2024-01-17T13:54:53.219" v="854"/>
            <ac:cxnSpMkLst>
              <pc:docMk/>
              <pc:sldMasterMk cId="2143592750" sldId="2147483684"/>
              <pc:sldLayoutMk cId="4106427583" sldId="2147483686"/>
              <ac:cxnSpMk id="7" creationId="{9355F192-BCFF-4ADB-5B40-6DEBC2A0C371}"/>
            </ac:cxnSpMkLst>
          </pc:cxnChg>
        </pc:sldLayoutChg>
      </pc:sldMasterChg>
    </pc:docChg>
  </pc:docChgLst>
  <pc:docChgLst>
    <pc:chgData name="Vlkova Michaela TC" userId="S::vlkovam@asuch.cas.cz::80201d42-b6cc-488f-8407-26a102634d7a" providerId="AD" clId="Web-{837DB1A5-D508-45D4-BDE0-DDB2ADFF8A1D}"/>
    <pc:docChg chg="modSld">
      <pc:chgData name="Vlkova Michaela TC" userId="S::vlkovam@asuch.cas.cz::80201d42-b6cc-488f-8407-26a102634d7a" providerId="AD" clId="Web-{837DB1A5-D508-45D4-BDE0-DDB2ADFF8A1D}" dt="2024-01-18T12:42:09.791" v="6"/>
      <pc:docMkLst>
        <pc:docMk/>
      </pc:docMkLst>
      <pc:sldChg chg="delSp modSp">
        <pc:chgData name="Vlkova Michaela TC" userId="S::vlkovam@asuch.cas.cz::80201d42-b6cc-488f-8407-26a102634d7a" providerId="AD" clId="Web-{837DB1A5-D508-45D4-BDE0-DDB2ADFF8A1D}" dt="2024-01-18T12:04:08.696" v="4"/>
        <pc:sldMkLst>
          <pc:docMk/>
          <pc:sldMk cId="3885046406" sldId="2201"/>
        </pc:sldMkLst>
        <pc:spChg chg="del mod">
          <ac:chgData name="Vlkova Michaela TC" userId="S::vlkovam@asuch.cas.cz::80201d42-b6cc-488f-8407-26a102634d7a" providerId="AD" clId="Web-{837DB1A5-D508-45D4-BDE0-DDB2ADFF8A1D}" dt="2024-01-18T12:04:08.696" v="4"/>
          <ac:spMkLst>
            <pc:docMk/>
            <pc:sldMk cId="3885046406" sldId="2201"/>
            <ac:spMk id="2" creationId="{0885F8D1-68C8-409F-F12B-0470D24D9E60}"/>
          </ac:spMkLst>
        </pc:spChg>
      </pc:sldChg>
      <pc:sldChg chg="delSp delAnim">
        <pc:chgData name="Vlkova Michaela TC" userId="S::vlkovam@asuch.cas.cz::80201d42-b6cc-488f-8407-26a102634d7a" providerId="AD" clId="Web-{837DB1A5-D508-45D4-BDE0-DDB2ADFF8A1D}" dt="2024-01-18T12:42:09.791" v="6"/>
        <pc:sldMkLst>
          <pc:docMk/>
          <pc:sldMk cId="2368342014" sldId="2241"/>
        </pc:sldMkLst>
        <pc:spChg chg="del">
          <ac:chgData name="Vlkova Michaela TC" userId="S::vlkovam@asuch.cas.cz::80201d42-b6cc-488f-8407-26a102634d7a" providerId="AD" clId="Web-{837DB1A5-D508-45D4-BDE0-DDB2ADFF8A1D}" dt="2024-01-18T12:42:06.135" v="5"/>
          <ac:spMkLst>
            <pc:docMk/>
            <pc:sldMk cId="2368342014" sldId="2241"/>
            <ac:spMk id="4" creationId="{303F0398-40C7-1346-2908-C5B47C9A6763}"/>
          </ac:spMkLst>
        </pc:spChg>
        <pc:spChg chg="del">
          <ac:chgData name="Vlkova Michaela TC" userId="S::vlkovam@asuch.cas.cz::80201d42-b6cc-488f-8407-26a102634d7a" providerId="AD" clId="Web-{837DB1A5-D508-45D4-BDE0-DDB2ADFF8A1D}" dt="2024-01-18T12:42:09.791" v="6"/>
          <ac:spMkLst>
            <pc:docMk/>
            <pc:sldMk cId="2368342014" sldId="2241"/>
            <ac:spMk id="6" creationId="{2A109ADF-7365-6002-4901-2F6D5CCAA4FA}"/>
          </ac:spMkLst>
        </pc:spChg>
      </pc:sldChg>
    </pc:docChg>
  </pc:docChgLst>
  <pc:docChgLst>
    <pc:chgData name="Mirovsky Ondrej TC" userId="S::mirovsky@asuch.cas.cz::f0055a68-c5b7-4ec0-8bd4-d6b0ca2bdb3d" providerId="AD" clId="Web-{CAEF52E6-E287-04C7-C2A4-06CF058DE6FD}"/>
    <pc:docChg chg="addSld modSld">
      <pc:chgData name="Mirovsky Ondrej TC" userId="S::mirovsky@asuch.cas.cz::f0055a68-c5b7-4ec0-8bd4-d6b0ca2bdb3d" providerId="AD" clId="Web-{CAEF52E6-E287-04C7-C2A4-06CF058DE6FD}" dt="2024-01-18T10:24:58.869" v="101" actId="20577"/>
      <pc:docMkLst>
        <pc:docMk/>
      </pc:docMkLst>
      <pc:sldChg chg="modSp add">
        <pc:chgData name="Mirovsky Ondrej TC" userId="S::mirovsky@asuch.cas.cz::f0055a68-c5b7-4ec0-8bd4-d6b0ca2bdb3d" providerId="AD" clId="Web-{CAEF52E6-E287-04C7-C2A4-06CF058DE6FD}" dt="2024-01-18T10:24:58.869" v="101" actId="20577"/>
        <pc:sldMkLst>
          <pc:docMk/>
          <pc:sldMk cId="1521969246" sldId="442"/>
        </pc:sldMkLst>
        <pc:spChg chg="mod">
          <ac:chgData name="Mirovsky Ondrej TC" userId="S::mirovsky@asuch.cas.cz::f0055a68-c5b7-4ec0-8bd4-d6b0ca2bdb3d" providerId="AD" clId="Web-{CAEF52E6-E287-04C7-C2A4-06CF058DE6FD}" dt="2024-01-18T10:24:58.869" v="101" actId="20577"/>
          <ac:spMkLst>
            <pc:docMk/>
            <pc:sldMk cId="1521969246" sldId="442"/>
            <ac:spMk id="2" creationId="{255DAF6B-0E7C-D94A-74A4-23003080631C}"/>
          </ac:spMkLst>
        </pc:spChg>
      </pc:sldChg>
      <pc:sldChg chg="modSp add">
        <pc:chgData name="Mirovsky Ondrej TC" userId="S::mirovsky@asuch.cas.cz::f0055a68-c5b7-4ec0-8bd4-d6b0ca2bdb3d" providerId="AD" clId="Web-{CAEF52E6-E287-04C7-C2A4-06CF058DE6FD}" dt="2024-01-18T10:12:16.490" v="89" actId="20577"/>
        <pc:sldMkLst>
          <pc:docMk/>
          <pc:sldMk cId="139723503" sldId="452"/>
        </pc:sldMkLst>
        <pc:spChg chg="mod">
          <ac:chgData name="Mirovsky Ondrej TC" userId="S::mirovsky@asuch.cas.cz::f0055a68-c5b7-4ec0-8bd4-d6b0ca2bdb3d" providerId="AD" clId="Web-{CAEF52E6-E287-04C7-C2A4-06CF058DE6FD}" dt="2024-01-18T10:12:16.490" v="89" actId="20577"/>
          <ac:spMkLst>
            <pc:docMk/>
            <pc:sldMk cId="139723503" sldId="452"/>
            <ac:spMk id="2" creationId="{33CCC968-4E57-9917-03BF-A89885956B69}"/>
          </ac:spMkLst>
        </pc:spChg>
      </pc:sldChg>
      <pc:sldChg chg="modSp">
        <pc:chgData name="Mirovsky Ondrej TC" userId="S::mirovsky@asuch.cas.cz::f0055a68-c5b7-4ec0-8bd4-d6b0ca2bdb3d" providerId="AD" clId="Web-{CAEF52E6-E287-04C7-C2A4-06CF058DE6FD}" dt="2024-01-18T10:10:33.467" v="71"/>
        <pc:sldMkLst>
          <pc:docMk/>
          <pc:sldMk cId="1980150882" sldId="6237"/>
        </pc:sldMkLst>
        <pc:graphicFrameChg chg="mod modGraphic">
          <ac:chgData name="Mirovsky Ondrej TC" userId="S::mirovsky@asuch.cas.cz::f0055a68-c5b7-4ec0-8bd4-d6b0ca2bdb3d" providerId="AD" clId="Web-{CAEF52E6-E287-04C7-C2A4-06CF058DE6FD}" dt="2024-01-18T10:10:33.467" v="71"/>
          <ac:graphicFrameMkLst>
            <pc:docMk/>
            <pc:sldMk cId="1980150882" sldId="6237"/>
            <ac:graphicFrameMk id="2" creationId="{B1114E88-EA1D-B90F-7BA6-A0DDED949B72}"/>
          </ac:graphicFrameMkLst>
        </pc:graphicFrameChg>
      </pc:sldChg>
      <pc:sldChg chg="modSp add">
        <pc:chgData name="Mirovsky Ondrej TC" userId="S::mirovsky@asuch.cas.cz::f0055a68-c5b7-4ec0-8bd4-d6b0ca2bdb3d" providerId="AD" clId="Web-{CAEF52E6-E287-04C7-C2A4-06CF058DE6FD}" dt="2024-01-18T10:16:29.678" v="91" actId="20577"/>
        <pc:sldMkLst>
          <pc:docMk/>
          <pc:sldMk cId="1388738548" sldId="6238"/>
        </pc:sldMkLst>
        <pc:spChg chg="mod">
          <ac:chgData name="Mirovsky Ondrej TC" userId="S::mirovsky@asuch.cas.cz::f0055a68-c5b7-4ec0-8bd4-d6b0ca2bdb3d" providerId="AD" clId="Web-{CAEF52E6-E287-04C7-C2A4-06CF058DE6FD}" dt="2024-01-18T10:16:29.678" v="91" actId="20577"/>
          <ac:spMkLst>
            <pc:docMk/>
            <pc:sldMk cId="1388738548" sldId="6238"/>
            <ac:spMk id="7"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4160C6B2-EADC-452D-B597-DC4BE098B406}"/>
              </a:ext>
            </a:extLst>
          </p:cNvPr>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cs-CZ"/>
          </a:p>
        </p:txBody>
      </p:sp>
      <p:sp>
        <p:nvSpPr>
          <p:cNvPr id="3" name="Zástupný symbol pro datum 2">
            <a:extLst>
              <a:ext uri="{FF2B5EF4-FFF2-40B4-BE49-F238E27FC236}">
                <a16:creationId xmlns:a16="http://schemas.microsoft.com/office/drawing/2014/main" id="{A2237BE6-62EF-4481-8713-967C44D38958}"/>
              </a:ext>
            </a:extLst>
          </p:cNvPr>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F91ADFC6-D04B-4069-AD2B-F2157E97E817}" type="datetimeFigureOut">
              <a:rPr lang="cs-CZ" smtClean="0"/>
              <a:t>18.01.2024</a:t>
            </a:fld>
            <a:endParaRPr lang="cs-CZ"/>
          </a:p>
        </p:txBody>
      </p:sp>
      <p:sp>
        <p:nvSpPr>
          <p:cNvPr id="4" name="Zástupný symbol pro zápatí 3">
            <a:extLst>
              <a:ext uri="{FF2B5EF4-FFF2-40B4-BE49-F238E27FC236}">
                <a16:creationId xmlns:a16="http://schemas.microsoft.com/office/drawing/2014/main" id="{D14F4481-E2DD-4906-A11B-80BCD22040CB}"/>
              </a:ext>
            </a:extLst>
          </p:cNvPr>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a:extLst>
              <a:ext uri="{FF2B5EF4-FFF2-40B4-BE49-F238E27FC236}">
                <a16:creationId xmlns:a16="http://schemas.microsoft.com/office/drawing/2014/main" id="{13EEAFB7-4D39-420B-8FA7-F77512F46161}"/>
              </a:ext>
            </a:extLst>
          </p:cNvPr>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6C980055-4511-42C4-9B9B-C50AF2060645}" type="slidenum">
              <a:rPr lang="cs-CZ" smtClean="0"/>
              <a:t>‹#›</a:t>
            </a:fld>
            <a:endParaRPr lang="cs-CZ"/>
          </a:p>
        </p:txBody>
      </p:sp>
    </p:spTree>
    <p:extLst>
      <p:ext uri="{BB962C8B-B14F-4D97-AF65-F5344CB8AC3E}">
        <p14:creationId xmlns:p14="http://schemas.microsoft.com/office/powerpoint/2010/main" val="107699964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8T12:07:10.750"/>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6 0,'125'0,"293"0,206 0,248 0,227 0,183 0,249 0,248 0,197 0,13 0,51 0,-71 0,-113 0,-121 0,-356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8T12:10:41.575"/>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6 0,'90'0,"208"0,147 0,178 0,162 0,130 0,179 0,176 0,141 0,9 0,37 0,-51 0,-80 0,-88 0,-253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8T14:06:29.115"/>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6 0,'80'0,"188"0,132 0,159 0,145 0,117 0,161 0,158 0,126 0,8 0,34 0,-46 0,-73 0,-77 0,-228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8T14:07:52.930"/>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6 0,'30'0,"71"0,50 0,59 0,56 0,43 0,61 0,60 0,47 0,3 0,13 0,-18 0,-26 0,-30 0,-86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8T14:08:18.678"/>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6 0,'13'0,"31"0,21 0,26 0,24 0,20 0,25 0,26 0,21 0,1 0,6 0,-8 0,-12 0,-12 0,-38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8T14:08:34.426"/>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6 0,'36'0,"85"0,59 0,72 0,65 0,54 0,71 0,72 0,57 0,3 0,15 0,-20 0,-33 0,-34 0,-104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8T14:08:58.612"/>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6 0,'13'0,"31"0,21 0,26 0,24 0,20 0,25 0,26 0,21 0,1 0,6 0,-8 0,-12 0,-12 0,-38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8T14:09:05.209"/>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6 0,'26'0,"60"0,42 0,52 0,46 0,38 0,52 0,50 0,41 0,3 0,10 0,-15 0,-22 0,-26 0,-73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8T14:09:22.363"/>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6 0,'65'0,"153"0,107 0,130 0,117 0,96 0,130 0,129 0,103 0,7 0,26 0,-37 0,-59 0,-63 0,-185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8T14:09:43.945"/>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6 0,'39'0,"92"0,65 0,78 0,70 0,59 0,77 0,78 0,62 0,4 0,16 0,-22 0,-36 0,-38 0,-111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8T14:10:01.513"/>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6 0,'30'0,"70"0,50 0,59 0,54 0,45 0,59 0,60 0,47 0,3 0,12 0,-17 0,-27 0,-29 0,-85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8T12:07:37.749"/>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6 0,'94'0,"219"0,155 0,185 0,170 0,138 0,187 0,184 0,149 0,9 0,39 0,-53 0,-85 0,-92 0,-265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8T14:10:19.244"/>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6 0,'16'0,"39"0,27 0,32 0,29 0,25 0,32 0,32 0,27 0,1 0,6 0,-8 0,-16 0,-15 0,-47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8T14:10:36.141"/>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6 0,'46'0,"108"0,75 0,92 0,83 0,68 0,91 0,92 0,71 0,6 0,19 0,-27 0,-41 0,-45 0,-130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8T14:10:55.353"/>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6 0,'46'0,"106"0,75 0,91 0,82 0,67 0,91 0,89 0,73 0,5 0,18 0,-26 0,-41 0,-44 0,-130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8T14:11:07.552"/>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6 0,'48'0,"112"0,79 0,95 0,86 0,71 0,95 0,95 0,75 0,5 0,20 0,-27 0,-44 0,-46 0,-136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8T14:11:45.190"/>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6 0,'39'0,"89"0,64 0,76 0,70 0,56 0,77 0,76 0,61 0,3 0,17 0,-23 0,-34 0,-38 0,-109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8T14:12:03.228"/>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6 0,'29'0,"67"0,49 0,56 0,53 0,42 0,57 0,58 0,46 0,2 0,12 0,-16 0,-26 0,-29 0,-81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8T14:12:15.882"/>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6 0,'13'0,"31"0,21 0,26 0,24 0,20 0,25 0,26 0,21 0,1 0,6 0,-8 0,-12 0,-12 0,-38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8T14:12:31.456"/>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6 0,'21'0,"51"0,34 0,43 0,38 0,31 0,43 0,42 0,34 0,2 0,9 0,-12 0,-20 0,-20 0,-61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8T14:12:47.215"/>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6 0,'25'0,"56"0,42 0,48 0,44 0,36 0,49 0,48 0,39 0,3 0,10 0,-14 0,-23 0,-23 0,-70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8T14:13:02.633"/>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6 0,'22'0,"49"0,37 0,42 0,39 0,32 0,42 0,44 0,33 0,2 0,9 0,-12 0,-19 0,-22 0,-60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8T12:07:53.607"/>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6 0,'72'0,"167"0,119 0,141 0,130 0,106 0,142 0,142 0,112 0,9 0,28 0,-40 0,-65 0,-69 0,-204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8T14:13:29.139"/>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6 0,'17'0,"41"0,30 0,34 0,31 0,27 0,33 0,36 0,26 0,4 0,5 0,-8 0,-16 0,-19 0,-49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8T14:13:51.626"/>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6 0,'65'0,"150"0,108 0,127 0,117 0,95 0,128 0,129 0,101 0,7 0,26 0,-37 0,-57 0,-64 0,-183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8T12:08:13.728"/>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6 0,'118'0,"276"0,194 0,233 0,214 0,172 0,236 0,233 0,185 0,13 0,48 0,-67 0,-106 0,-115 0,-335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8T12:08:32.723"/>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6 0,'56'0,"128"0,93 0,109 0,100 0,82 0,110 0,109 0,88 0,5 0,23 0,-31 0,-50 0,-54 0,-158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8T12:09:13.237"/>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6 0,'144'0,"336"0,238 0,284 0,261 0,210 0,288 0,283 0,227 0,16 0,58 0,-81 0,-131 0,-139 0,-409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8T12:09:41.478"/>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6 0,'106'0,"245"0,174 0,209 0,191 0,154 0,210 0,209 0,165 0,11 0,43 0,-59 0,-96 0,-102 0,-299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8T12:09:57.990"/>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6 0,'51'0,"119"0,84 0,101 0,92 0,75 0,102 0,100 0,80 0,6 0,21 0,-30 0,-45 0,-50 0,-144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8T12:10:15.828"/>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6 0,'123'0,"286"0,202 0,243 0,222 0,179 0,245 0,241 0,194 0,13 0,50 0,-70 0,-110 0,-119 0,-349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6F7F91F7-0D68-40EA-BEA6-A77233D5E50E}" type="datetimeFigureOut">
              <a:rPr lang="cs-CZ" smtClean="0"/>
              <a:t>18.01.2024</a:t>
            </a:fld>
            <a:endParaRPr lang="cs-CZ"/>
          </a:p>
        </p:txBody>
      </p:sp>
      <p:sp>
        <p:nvSpPr>
          <p:cNvPr id="4" name="Zástupný symbol pro obrázek snímku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C9752DA1-75B2-4D81-B4EE-1DB7DD0F161D}" type="slidenum">
              <a:rPr lang="cs-CZ" smtClean="0"/>
              <a:t>‹#›</a:t>
            </a:fld>
            <a:endParaRPr lang="cs-CZ"/>
          </a:p>
        </p:txBody>
      </p:sp>
    </p:spTree>
    <p:extLst>
      <p:ext uri="{BB962C8B-B14F-4D97-AF65-F5344CB8AC3E}">
        <p14:creationId xmlns:p14="http://schemas.microsoft.com/office/powerpoint/2010/main" val="1993696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4F5E3263-F6CF-4285-BCC8-9D9BCC66DFEE}" type="slidenum">
              <a:rPr lang="cs-CZ" smtClean="0"/>
              <a:t>4</a:t>
            </a:fld>
            <a:endParaRPr lang="cs-CZ"/>
          </a:p>
        </p:txBody>
      </p:sp>
    </p:spTree>
    <p:extLst>
      <p:ext uri="{BB962C8B-B14F-4D97-AF65-F5344CB8AC3E}">
        <p14:creationId xmlns:p14="http://schemas.microsoft.com/office/powerpoint/2010/main" val="2390375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9C876326-F691-4471-92D8-AF6AC2D14034}" type="slidenum">
              <a:rPr lang="cs-CZ" smtClean="0"/>
              <a:t>22</a:t>
            </a:fld>
            <a:endParaRPr lang="cs-CZ"/>
          </a:p>
        </p:txBody>
      </p:sp>
    </p:spTree>
    <p:extLst>
      <p:ext uri="{BB962C8B-B14F-4D97-AF65-F5344CB8AC3E}">
        <p14:creationId xmlns:p14="http://schemas.microsoft.com/office/powerpoint/2010/main" val="2480484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9C876326-F691-4471-92D8-AF6AC2D14034}" type="slidenum">
              <a:rPr lang="cs-CZ" smtClean="0"/>
              <a:t>23</a:t>
            </a:fld>
            <a:endParaRPr lang="cs-CZ"/>
          </a:p>
        </p:txBody>
      </p:sp>
    </p:spTree>
    <p:extLst>
      <p:ext uri="{BB962C8B-B14F-4D97-AF65-F5344CB8AC3E}">
        <p14:creationId xmlns:p14="http://schemas.microsoft.com/office/powerpoint/2010/main" val="2083296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C9752DA1-75B2-4D81-B4EE-1DB7DD0F161D}" type="slidenum">
              <a:rPr lang="cs-CZ" smtClean="0"/>
              <a:t>25</a:t>
            </a:fld>
            <a:endParaRPr lang="cs-CZ"/>
          </a:p>
        </p:txBody>
      </p:sp>
    </p:spTree>
    <p:extLst>
      <p:ext uri="{BB962C8B-B14F-4D97-AF65-F5344CB8AC3E}">
        <p14:creationId xmlns:p14="http://schemas.microsoft.com/office/powerpoint/2010/main" val="2754772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C9752DA1-75B2-4D81-B4EE-1DB7DD0F161D}" type="slidenum">
              <a:rPr lang="cs-CZ" smtClean="0"/>
              <a:t>27</a:t>
            </a:fld>
            <a:endParaRPr lang="cs-CZ"/>
          </a:p>
        </p:txBody>
      </p:sp>
    </p:spTree>
    <p:extLst>
      <p:ext uri="{BB962C8B-B14F-4D97-AF65-F5344CB8AC3E}">
        <p14:creationId xmlns:p14="http://schemas.microsoft.com/office/powerpoint/2010/main" val="636513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C9752DA1-75B2-4D81-B4EE-1DB7DD0F161D}" type="slidenum">
              <a:rPr lang="cs-CZ" smtClean="0"/>
              <a:t>29</a:t>
            </a:fld>
            <a:endParaRPr lang="cs-CZ"/>
          </a:p>
        </p:txBody>
      </p:sp>
    </p:spTree>
    <p:extLst>
      <p:ext uri="{BB962C8B-B14F-4D97-AF65-F5344CB8AC3E}">
        <p14:creationId xmlns:p14="http://schemas.microsoft.com/office/powerpoint/2010/main" val="550711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C9752DA1-75B2-4D81-B4EE-1DB7DD0F161D}" type="slidenum">
              <a:rPr lang="cs-CZ" smtClean="0"/>
              <a:t>31</a:t>
            </a:fld>
            <a:endParaRPr lang="cs-CZ"/>
          </a:p>
        </p:txBody>
      </p:sp>
    </p:spTree>
    <p:extLst>
      <p:ext uri="{BB962C8B-B14F-4D97-AF65-F5344CB8AC3E}">
        <p14:creationId xmlns:p14="http://schemas.microsoft.com/office/powerpoint/2010/main" val="833661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C9752DA1-75B2-4D81-B4EE-1DB7DD0F161D}" type="slidenum">
              <a:rPr lang="cs-CZ" smtClean="0"/>
              <a:t>34</a:t>
            </a:fld>
            <a:endParaRPr lang="cs-CZ"/>
          </a:p>
        </p:txBody>
      </p:sp>
    </p:spTree>
    <p:extLst>
      <p:ext uri="{BB962C8B-B14F-4D97-AF65-F5344CB8AC3E}">
        <p14:creationId xmlns:p14="http://schemas.microsoft.com/office/powerpoint/2010/main" val="4205909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9752DA1-75B2-4D81-B4EE-1DB7DD0F161D}" type="slidenum">
              <a:rPr lang="cs-CZ" smtClean="0"/>
              <a:t>49</a:t>
            </a:fld>
            <a:endParaRPr lang="cs-CZ"/>
          </a:p>
        </p:txBody>
      </p:sp>
    </p:spTree>
    <p:extLst>
      <p:ext uri="{BB962C8B-B14F-4D97-AF65-F5344CB8AC3E}">
        <p14:creationId xmlns:p14="http://schemas.microsoft.com/office/powerpoint/2010/main" val="4030198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C9752DA1-75B2-4D81-B4EE-1DB7DD0F161D}" type="slidenum">
              <a:rPr lang="cs-CZ" smtClean="0"/>
              <a:t>58</a:t>
            </a:fld>
            <a:endParaRPr lang="cs-CZ"/>
          </a:p>
        </p:txBody>
      </p:sp>
    </p:spTree>
    <p:extLst>
      <p:ext uri="{BB962C8B-B14F-4D97-AF65-F5344CB8AC3E}">
        <p14:creationId xmlns:p14="http://schemas.microsoft.com/office/powerpoint/2010/main" val="23522124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C9752DA1-75B2-4D81-B4EE-1DB7DD0F161D}" type="slidenum">
              <a:rPr lang="cs-CZ" smtClean="0"/>
              <a:t>60</a:t>
            </a:fld>
            <a:endParaRPr lang="cs-CZ"/>
          </a:p>
        </p:txBody>
      </p:sp>
    </p:spTree>
    <p:extLst>
      <p:ext uri="{BB962C8B-B14F-4D97-AF65-F5344CB8AC3E}">
        <p14:creationId xmlns:p14="http://schemas.microsoft.com/office/powerpoint/2010/main" val="3528800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4F5E3263-F6CF-4285-BCC8-9D9BCC66DFEE}" type="slidenum">
              <a:rPr lang="cs-CZ" smtClean="0"/>
              <a:t>6</a:t>
            </a:fld>
            <a:endParaRPr lang="cs-CZ"/>
          </a:p>
        </p:txBody>
      </p:sp>
    </p:spTree>
    <p:extLst>
      <p:ext uri="{BB962C8B-B14F-4D97-AF65-F5344CB8AC3E}">
        <p14:creationId xmlns:p14="http://schemas.microsoft.com/office/powerpoint/2010/main" val="200262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b="0" i="0" u="none" strike="noStrike" kern="1200" baseline="0">
              <a:solidFill>
                <a:schemeClr val="tx1"/>
              </a:solidFill>
              <a:latin typeface="+mn-lt"/>
              <a:ea typeface="+mn-ea"/>
              <a:cs typeface="+mn-cs"/>
            </a:endParaRPr>
          </a:p>
        </p:txBody>
      </p:sp>
      <p:sp>
        <p:nvSpPr>
          <p:cNvPr id="4" name="Zástupný symbol pro číslo snímku 3"/>
          <p:cNvSpPr>
            <a:spLocks noGrp="1"/>
          </p:cNvSpPr>
          <p:nvPr>
            <p:ph type="sldNum" sz="quarter" idx="10"/>
          </p:nvPr>
        </p:nvSpPr>
        <p:spPr/>
        <p:txBody>
          <a:bodyPr/>
          <a:lstStyle/>
          <a:p>
            <a:fld id="{4F5E3263-F6CF-4285-BCC8-9D9BCC66DFEE}" type="slidenum">
              <a:rPr lang="cs-CZ" smtClean="0"/>
              <a:t>9</a:t>
            </a:fld>
            <a:endParaRPr lang="cs-CZ"/>
          </a:p>
        </p:txBody>
      </p:sp>
    </p:spTree>
    <p:extLst>
      <p:ext uri="{BB962C8B-B14F-4D97-AF65-F5344CB8AC3E}">
        <p14:creationId xmlns:p14="http://schemas.microsoft.com/office/powerpoint/2010/main" val="624152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b="0" i="0" u="none" strike="noStrike" kern="1200" baseline="0">
              <a:solidFill>
                <a:schemeClr val="tx1"/>
              </a:solidFill>
              <a:latin typeface="+mn-lt"/>
              <a:ea typeface="+mn-ea"/>
              <a:cs typeface="+mn-cs"/>
            </a:endParaRPr>
          </a:p>
        </p:txBody>
      </p:sp>
      <p:sp>
        <p:nvSpPr>
          <p:cNvPr id="4" name="Zástupný symbol pro číslo snímku 3"/>
          <p:cNvSpPr>
            <a:spLocks noGrp="1"/>
          </p:cNvSpPr>
          <p:nvPr>
            <p:ph type="sldNum" sz="quarter" idx="10"/>
          </p:nvPr>
        </p:nvSpPr>
        <p:spPr/>
        <p:txBody>
          <a:bodyPr/>
          <a:lstStyle/>
          <a:p>
            <a:fld id="{4F5E3263-F6CF-4285-BCC8-9D9BCC66DFEE}" type="slidenum">
              <a:rPr lang="cs-CZ" smtClean="0"/>
              <a:t>10</a:t>
            </a:fld>
            <a:endParaRPr lang="cs-CZ"/>
          </a:p>
        </p:txBody>
      </p:sp>
    </p:spTree>
    <p:extLst>
      <p:ext uri="{BB962C8B-B14F-4D97-AF65-F5344CB8AC3E}">
        <p14:creationId xmlns:p14="http://schemas.microsoft.com/office/powerpoint/2010/main" val="1235954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a:t>Od  2012 / ČR od 2018 TAČR – Epsilon  </a:t>
            </a:r>
            <a:r>
              <a:rPr lang="cs-CZ" b="1"/>
              <a:t>65 &gt; 85</a:t>
            </a:r>
            <a:r>
              <a:rPr lang="cs-CZ"/>
              <a:t>% od 2023 Sigma </a:t>
            </a:r>
            <a:r>
              <a:rPr lang="cs-CZ" b="1"/>
              <a:t>80</a:t>
            </a:r>
            <a:r>
              <a:rPr lang="cs-CZ"/>
              <a:t>%, </a:t>
            </a:r>
            <a:r>
              <a:rPr lang="cs-CZ" b="1"/>
              <a:t>trvání 2-3 roky</a:t>
            </a:r>
          </a:p>
          <a:p>
            <a:r>
              <a:rPr lang="cs-CZ"/>
              <a:t>CZ účast (5 výzev) </a:t>
            </a:r>
            <a:r>
              <a:rPr lang="cs-CZ" b="1"/>
              <a:t>32</a:t>
            </a:r>
            <a:r>
              <a:rPr lang="cs-CZ"/>
              <a:t> (52) / </a:t>
            </a:r>
            <a:r>
              <a:rPr lang="cs-CZ" b="1"/>
              <a:t>222</a:t>
            </a:r>
            <a:r>
              <a:rPr lang="cs-CZ"/>
              <a:t> projektů   &gt;&gt;  7,8 / 191 M€ (</a:t>
            </a:r>
            <a:r>
              <a:rPr lang="cs-CZ" b="1">
                <a:solidFill>
                  <a:srgbClr val="C00000"/>
                </a:solidFill>
              </a:rPr>
              <a:t>4,1%)</a:t>
            </a:r>
          </a:p>
        </p:txBody>
      </p:sp>
      <p:sp>
        <p:nvSpPr>
          <p:cNvPr id="4" name="Zástupný symbol pro číslo snímku 3"/>
          <p:cNvSpPr>
            <a:spLocks noGrp="1"/>
          </p:cNvSpPr>
          <p:nvPr>
            <p:ph type="sldNum" sz="quarter" idx="10"/>
          </p:nvPr>
        </p:nvSpPr>
        <p:spPr/>
        <p:txBody>
          <a:bodyPr/>
          <a:lstStyle/>
          <a:p>
            <a:fld id="{4F5E3263-F6CF-4285-BCC8-9D9BCC66DFEE}" type="slidenum">
              <a:rPr lang="cs-CZ" smtClean="0"/>
              <a:t>16</a:t>
            </a:fld>
            <a:endParaRPr lang="cs-CZ"/>
          </a:p>
        </p:txBody>
      </p:sp>
    </p:spTree>
    <p:extLst>
      <p:ext uri="{BB962C8B-B14F-4D97-AF65-F5344CB8AC3E}">
        <p14:creationId xmlns:p14="http://schemas.microsoft.com/office/powerpoint/2010/main" val="2587143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b="0" i="0" u="none" strike="noStrike" kern="1200" baseline="0">
              <a:solidFill>
                <a:schemeClr val="tx1"/>
              </a:solidFill>
              <a:latin typeface="+mn-lt"/>
              <a:ea typeface="+mn-ea"/>
              <a:cs typeface="+mn-cs"/>
            </a:endParaRPr>
          </a:p>
        </p:txBody>
      </p:sp>
      <p:sp>
        <p:nvSpPr>
          <p:cNvPr id="4" name="Zástupný symbol pro číslo snímku 3"/>
          <p:cNvSpPr>
            <a:spLocks noGrp="1"/>
          </p:cNvSpPr>
          <p:nvPr>
            <p:ph type="sldNum" sz="quarter" idx="10"/>
          </p:nvPr>
        </p:nvSpPr>
        <p:spPr/>
        <p:txBody>
          <a:bodyPr/>
          <a:lstStyle/>
          <a:p>
            <a:fld id="{4F5E3263-F6CF-4285-BCC8-9D9BCC66DFEE}" type="slidenum">
              <a:rPr lang="cs-CZ" smtClean="0"/>
              <a:t>17</a:t>
            </a:fld>
            <a:endParaRPr lang="cs-CZ"/>
          </a:p>
        </p:txBody>
      </p:sp>
    </p:spTree>
    <p:extLst>
      <p:ext uri="{BB962C8B-B14F-4D97-AF65-F5344CB8AC3E}">
        <p14:creationId xmlns:p14="http://schemas.microsoft.com/office/powerpoint/2010/main" val="3524999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b="0" i="0" u="none" strike="noStrike" kern="1200" baseline="0">
                <a:solidFill>
                  <a:schemeClr val="tx1"/>
                </a:solidFill>
                <a:latin typeface="+mn-lt"/>
                <a:ea typeface="+mn-ea"/>
                <a:cs typeface="+mn-cs"/>
              </a:rPr>
              <a:t>V přehledu záměrně pro veřejnost „non-</a:t>
            </a:r>
            <a:r>
              <a:rPr lang="cs-CZ" sz="1200" b="0" i="0" u="none" strike="noStrike" kern="1200" baseline="0" err="1">
                <a:solidFill>
                  <a:schemeClr val="tx1"/>
                </a:solidFill>
                <a:latin typeface="+mn-lt"/>
                <a:ea typeface="+mn-ea"/>
                <a:cs typeface="+mn-cs"/>
              </a:rPr>
              <a:t>elegible</a:t>
            </a:r>
            <a:r>
              <a:rPr lang="cs-CZ" sz="1200" b="0" i="0" u="none" strike="noStrike" kern="1200" baseline="0">
                <a:solidFill>
                  <a:schemeClr val="tx1"/>
                </a:solidFill>
                <a:latin typeface="+mn-lt"/>
                <a:ea typeface="+mn-ea"/>
                <a:cs typeface="+mn-cs"/>
              </a:rPr>
              <a:t>“ CSA téma pro národní kontakty „Support for </a:t>
            </a:r>
            <a:r>
              <a:rPr lang="cs-CZ" sz="1200" b="0" i="0" u="none" strike="noStrike" kern="1200" baseline="0" err="1">
                <a:solidFill>
                  <a:schemeClr val="tx1"/>
                </a:solidFill>
                <a:latin typeface="+mn-lt"/>
                <a:ea typeface="+mn-ea"/>
                <a:cs typeface="+mn-cs"/>
              </a:rPr>
              <a:t>transnational</a:t>
            </a:r>
            <a:r>
              <a:rPr lang="cs-CZ" sz="1200" b="0" i="0" u="none" strike="noStrike" kern="1200" baseline="0">
                <a:solidFill>
                  <a:schemeClr val="tx1"/>
                </a:solidFill>
                <a:latin typeface="+mn-lt"/>
                <a:ea typeface="+mn-ea"/>
                <a:cs typeface="+mn-cs"/>
              </a:rPr>
              <a:t> </a:t>
            </a:r>
            <a:r>
              <a:rPr lang="cs-CZ" sz="1200" b="0" i="0" u="none" strike="noStrike" kern="1200" baseline="0" err="1">
                <a:solidFill>
                  <a:schemeClr val="tx1"/>
                </a:solidFill>
                <a:latin typeface="+mn-lt"/>
                <a:ea typeface="+mn-ea"/>
                <a:cs typeface="+mn-cs"/>
              </a:rPr>
              <a:t>collaboration</a:t>
            </a:r>
            <a:r>
              <a:rPr lang="cs-CZ" sz="1200" b="0" i="0" u="none" strike="noStrike" kern="1200" baseline="0">
                <a:solidFill>
                  <a:schemeClr val="tx1"/>
                </a:solidFill>
                <a:latin typeface="+mn-lt"/>
                <a:ea typeface="+mn-ea"/>
                <a:cs typeface="+mn-cs"/>
              </a:rPr>
              <a:t> </a:t>
            </a:r>
            <a:r>
              <a:rPr lang="cs-CZ" sz="1200" b="0" i="0" u="none" strike="noStrike" kern="1200" baseline="0" err="1">
                <a:solidFill>
                  <a:schemeClr val="tx1"/>
                </a:solidFill>
                <a:latin typeface="+mn-lt"/>
                <a:ea typeface="+mn-ea"/>
                <a:cs typeface="+mn-cs"/>
              </a:rPr>
              <a:t>of</a:t>
            </a:r>
            <a:r>
              <a:rPr lang="cs-CZ" sz="1200" b="0" i="0" u="none" strike="noStrike" kern="1200" baseline="0">
                <a:solidFill>
                  <a:schemeClr val="tx1"/>
                </a:solidFill>
                <a:latin typeface="+mn-lt"/>
                <a:ea typeface="+mn-ea"/>
                <a:cs typeface="+mn-cs"/>
              </a:rPr>
              <a:t> </a:t>
            </a:r>
            <a:r>
              <a:rPr lang="cs-CZ" sz="1200" b="0" i="0" u="none" strike="noStrike" kern="1200" baseline="0" err="1">
                <a:solidFill>
                  <a:schemeClr val="tx1"/>
                </a:solidFill>
                <a:latin typeface="+mn-lt"/>
                <a:ea typeface="+mn-ea"/>
                <a:cs typeface="+mn-cs"/>
              </a:rPr>
              <a:t>NCPs</a:t>
            </a:r>
            <a:r>
              <a:rPr lang="cs-CZ" sz="1200" b="0" i="0" u="none" strike="noStrike" kern="1200" baseline="0">
                <a:solidFill>
                  <a:schemeClr val="tx1"/>
                </a:solidFill>
                <a:latin typeface="+mn-lt"/>
                <a:ea typeface="+mn-ea"/>
                <a:cs typeface="+mn-cs"/>
              </a:rPr>
              <a:t>“.</a:t>
            </a:r>
          </a:p>
        </p:txBody>
      </p:sp>
      <p:sp>
        <p:nvSpPr>
          <p:cNvPr id="4" name="Zástupný symbol pro číslo snímku 3"/>
          <p:cNvSpPr>
            <a:spLocks noGrp="1"/>
          </p:cNvSpPr>
          <p:nvPr>
            <p:ph type="sldNum" sz="quarter" idx="10"/>
          </p:nvPr>
        </p:nvSpPr>
        <p:spPr/>
        <p:txBody>
          <a:bodyPr/>
          <a:lstStyle/>
          <a:p>
            <a:fld id="{4F5E3263-F6CF-4285-BCC8-9D9BCC66DFEE}" type="slidenum">
              <a:rPr lang="cs-CZ" smtClean="0"/>
              <a:t>18</a:t>
            </a:fld>
            <a:endParaRPr lang="cs-CZ"/>
          </a:p>
        </p:txBody>
      </p:sp>
    </p:spTree>
    <p:extLst>
      <p:ext uri="{BB962C8B-B14F-4D97-AF65-F5344CB8AC3E}">
        <p14:creationId xmlns:p14="http://schemas.microsoft.com/office/powerpoint/2010/main" val="2011143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10"/>
          </p:nvPr>
        </p:nvSpPr>
        <p:spPr/>
        <p:txBody>
          <a:bodyPr/>
          <a:lstStyle/>
          <a:p>
            <a:fld id="{9C876326-F691-4471-92D8-AF6AC2D14034}" type="slidenum">
              <a:rPr lang="cs-CZ" smtClean="0"/>
              <a:t>19</a:t>
            </a:fld>
            <a:endParaRPr lang="cs-CZ"/>
          </a:p>
        </p:txBody>
      </p:sp>
    </p:spTree>
    <p:extLst>
      <p:ext uri="{BB962C8B-B14F-4D97-AF65-F5344CB8AC3E}">
        <p14:creationId xmlns:p14="http://schemas.microsoft.com/office/powerpoint/2010/main" val="244122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9C876326-F691-4471-92D8-AF6AC2D14034}" type="slidenum">
              <a:rPr lang="cs-CZ" smtClean="0"/>
              <a:t>21</a:t>
            </a:fld>
            <a:endParaRPr lang="cs-CZ"/>
          </a:p>
        </p:txBody>
      </p:sp>
    </p:spTree>
    <p:extLst>
      <p:ext uri="{BB962C8B-B14F-4D97-AF65-F5344CB8AC3E}">
        <p14:creationId xmlns:p14="http://schemas.microsoft.com/office/powerpoint/2010/main" val="2083296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secHead" preserve="1">
  <p:cSld name="Úvodní snímek">
    <p:bg>
      <p:bgPr>
        <a:solidFill>
          <a:schemeClr val="tx2"/>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B0419E-337F-4E81-9395-2954F05697E3}"/>
              </a:ext>
            </a:extLst>
          </p:cNvPr>
          <p:cNvSpPr>
            <a:spLocks noGrp="1"/>
          </p:cNvSpPr>
          <p:nvPr>
            <p:ph type="title"/>
          </p:nvPr>
        </p:nvSpPr>
        <p:spPr>
          <a:xfrm>
            <a:off x="736600" y="3792326"/>
            <a:ext cx="5359400" cy="1098762"/>
          </a:xfrm>
        </p:spPr>
        <p:txBody>
          <a:bodyPr wrap="square" anchor="b">
            <a:spAutoFit/>
          </a:bodyPr>
          <a:lstStyle>
            <a:lvl1pPr>
              <a:defRPr sz="4200">
                <a:solidFill>
                  <a:schemeClr val="bg1"/>
                </a:solidFill>
              </a:defRPr>
            </a:lvl1pPr>
          </a:lstStyle>
          <a:p>
            <a:r>
              <a:rPr lang="cs-CZ"/>
              <a:t>Kliknutím lze upravit styl.</a:t>
            </a:r>
          </a:p>
        </p:txBody>
      </p:sp>
      <p:sp>
        <p:nvSpPr>
          <p:cNvPr id="3" name="Zástupný text 2">
            <a:extLst>
              <a:ext uri="{FF2B5EF4-FFF2-40B4-BE49-F238E27FC236}">
                <a16:creationId xmlns:a16="http://schemas.microsoft.com/office/drawing/2014/main" id="{96228403-0803-4576-821A-F716449E67B5}"/>
              </a:ext>
            </a:extLst>
          </p:cNvPr>
          <p:cNvSpPr>
            <a:spLocks noGrp="1"/>
          </p:cNvSpPr>
          <p:nvPr>
            <p:ph type="body" idx="1"/>
          </p:nvPr>
        </p:nvSpPr>
        <p:spPr>
          <a:xfrm>
            <a:off x="731838" y="5139212"/>
            <a:ext cx="5359400" cy="276999"/>
          </a:xfrm>
        </p:spPr>
        <p:txBody>
          <a:bodyPr wrap="square">
            <a:spAutoFit/>
          </a:bodyPr>
          <a:lstStyle>
            <a:lvl1pPr marL="0" indent="0">
              <a:spcBef>
                <a:spcPts val="0"/>
              </a:spcBef>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9" name="Obdélník 8">
            <a:extLst>
              <a:ext uri="{FF2B5EF4-FFF2-40B4-BE49-F238E27FC236}">
                <a16:creationId xmlns:a16="http://schemas.microsoft.com/office/drawing/2014/main" id="{FEFD5654-21E9-4DBA-AFCD-653E4DC8F5B9}"/>
              </a:ext>
            </a:extLst>
          </p:cNvPr>
          <p:cNvSpPr/>
          <p:nvPr userDrawn="1"/>
        </p:nvSpPr>
        <p:spPr>
          <a:xfrm>
            <a:off x="731838" y="4983957"/>
            <a:ext cx="180181"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9" name="Volný tvar: obrazec 38">
            <a:extLst>
              <a:ext uri="{FF2B5EF4-FFF2-40B4-BE49-F238E27FC236}">
                <a16:creationId xmlns:a16="http://schemas.microsoft.com/office/drawing/2014/main" id="{63D25A8A-3512-4D23-AD57-A2D25DE9C1E3}"/>
              </a:ext>
            </a:extLst>
          </p:cNvPr>
          <p:cNvSpPr/>
          <p:nvPr/>
        </p:nvSpPr>
        <p:spPr>
          <a:xfrm>
            <a:off x="9511030" y="1147825"/>
            <a:ext cx="2680969" cy="4185412"/>
          </a:xfrm>
          <a:custGeom>
            <a:avLst/>
            <a:gdLst>
              <a:gd name="connsiteX0" fmla="*/ 2680970 w 2680969"/>
              <a:gd name="connsiteY0" fmla="*/ 1920558 h 4185412"/>
              <a:gd name="connsiteX1" fmla="*/ 760095 w 2680969"/>
              <a:gd name="connsiteY1" fmla="*/ 0 h 4185412"/>
              <a:gd name="connsiteX2" fmla="*/ 0 w 2680969"/>
              <a:gd name="connsiteY2" fmla="*/ 760921 h 4185412"/>
              <a:gd name="connsiteX3" fmla="*/ 1330706 w 2680969"/>
              <a:gd name="connsiteY3" fmla="*/ 2092706 h 4185412"/>
              <a:gd name="connsiteX4" fmla="*/ 0 w 2680969"/>
              <a:gd name="connsiteY4" fmla="*/ 3424238 h 4185412"/>
              <a:gd name="connsiteX5" fmla="*/ 760095 w 2680969"/>
              <a:gd name="connsiteY5" fmla="*/ 4185412 h 4185412"/>
              <a:gd name="connsiteX6" fmla="*/ 2092389 w 2680969"/>
              <a:gd name="connsiteY6" fmla="*/ 2853627 h 4185412"/>
              <a:gd name="connsiteX7" fmla="*/ 2680970 w 2680969"/>
              <a:gd name="connsiteY7" fmla="*/ 3442462 h 418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0969" h="4185412">
                <a:moveTo>
                  <a:pt x="2680970" y="1920558"/>
                </a:moveTo>
                <a:lnTo>
                  <a:pt x="760095" y="0"/>
                </a:lnTo>
                <a:lnTo>
                  <a:pt x="0" y="760921"/>
                </a:lnTo>
                <a:lnTo>
                  <a:pt x="1330706" y="2092706"/>
                </a:lnTo>
                <a:lnTo>
                  <a:pt x="0" y="3424238"/>
                </a:lnTo>
                <a:lnTo>
                  <a:pt x="760095" y="4185412"/>
                </a:lnTo>
                <a:lnTo>
                  <a:pt x="2092389" y="2853627"/>
                </a:lnTo>
                <a:lnTo>
                  <a:pt x="2680970" y="3442462"/>
                </a:lnTo>
                <a:close/>
              </a:path>
            </a:pathLst>
          </a:custGeom>
          <a:solidFill>
            <a:srgbClr val="FFFFFF"/>
          </a:solidFill>
          <a:ln w="6350" cap="flat">
            <a:noFill/>
            <a:prstDash val="solid"/>
            <a:miter/>
          </a:ln>
        </p:spPr>
        <p:txBody>
          <a:bodyPr rtlCol="0" anchor="ctr"/>
          <a:lstStyle/>
          <a:p>
            <a:endParaRPr lang="cs-CZ"/>
          </a:p>
        </p:txBody>
      </p:sp>
      <p:sp>
        <p:nvSpPr>
          <p:cNvPr id="40" name="Volný tvar: obrazec 39">
            <a:extLst>
              <a:ext uri="{FF2B5EF4-FFF2-40B4-BE49-F238E27FC236}">
                <a16:creationId xmlns:a16="http://schemas.microsoft.com/office/drawing/2014/main" id="{7208AAF7-1263-4863-9620-D6664948509D}"/>
              </a:ext>
            </a:extLst>
          </p:cNvPr>
          <p:cNvSpPr/>
          <p:nvPr/>
        </p:nvSpPr>
        <p:spPr>
          <a:xfrm>
            <a:off x="6847522" y="2479675"/>
            <a:ext cx="5344477" cy="4378325"/>
          </a:xfrm>
          <a:custGeom>
            <a:avLst/>
            <a:gdLst>
              <a:gd name="connsiteX0" fmla="*/ 5344478 w 5344477"/>
              <a:gd name="connsiteY0" fmla="*/ 3252089 h 4378325"/>
              <a:gd name="connsiteX1" fmla="*/ 4755897 w 5344477"/>
              <a:gd name="connsiteY1" fmla="*/ 2663253 h 4378325"/>
              <a:gd name="connsiteX2" fmla="*/ 3423603 w 5344477"/>
              <a:gd name="connsiteY2" fmla="*/ 3994722 h 4378325"/>
              <a:gd name="connsiteX3" fmla="*/ 1521587 w 5344477"/>
              <a:gd name="connsiteY3" fmla="*/ 2092389 h 4378325"/>
              <a:gd name="connsiteX4" fmla="*/ 2853055 w 5344477"/>
              <a:gd name="connsiteY4" fmla="*/ 760857 h 4378325"/>
              <a:gd name="connsiteX5" fmla="*/ 2092389 w 5344477"/>
              <a:gd name="connsiteY5" fmla="*/ 0 h 4378325"/>
              <a:gd name="connsiteX6" fmla="*/ 0 w 5344477"/>
              <a:gd name="connsiteY6" fmla="*/ 2092389 h 4378325"/>
              <a:gd name="connsiteX7" fmla="*/ 2285620 w 5344477"/>
              <a:gd name="connsiteY7" fmla="*/ 4378325 h 4378325"/>
              <a:gd name="connsiteX8" fmla="*/ 4561650 w 5344477"/>
              <a:gd name="connsiteY8" fmla="*/ 4378325 h 4378325"/>
              <a:gd name="connsiteX9" fmla="*/ 5344478 w 5344477"/>
              <a:gd name="connsiteY9" fmla="*/ 3595434 h 437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4477" h="4378325">
                <a:moveTo>
                  <a:pt x="5344478" y="3252089"/>
                </a:moveTo>
                <a:lnTo>
                  <a:pt x="4755897" y="2663253"/>
                </a:lnTo>
                <a:lnTo>
                  <a:pt x="3423603" y="3994722"/>
                </a:lnTo>
                <a:lnTo>
                  <a:pt x="1521587" y="2092389"/>
                </a:lnTo>
                <a:lnTo>
                  <a:pt x="2853055" y="760857"/>
                </a:lnTo>
                <a:lnTo>
                  <a:pt x="2092389" y="0"/>
                </a:lnTo>
                <a:lnTo>
                  <a:pt x="0" y="2092389"/>
                </a:lnTo>
                <a:lnTo>
                  <a:pt x="2285620" y="4378325"/>
                </a:lnTo>
                <a:lnTo>
                  <a:pt x="4561650" y="4378325"/>
                </a:lnTo>
                <a:lnTo>
                  <a:pt x="5344478" y="3595434"/>
                </a:lnTo>
                <a:close/>
              </a:path>
            </a:pathLst>
          </a:custGeom>
          <a:solidFill>
            <a:srgbClr val="FFFFFF"/>
          </a:solidFill>
          <a:ln w="6350" cap="flat">
            <a:noFill/>
            <a:prstDash val="solid"/>
            <a:miter/>
          </a:ln>
        </p:spPr>
        <p:txBody>
          <a:bodyPr rtlCol="0" anchor="ctr"/>
          <a:lstStyle/>
          <a:p>
            <a:endParaRPr lang="cs-CZ"/>
          </a:p>
        </p:txBody>
      </p:sp>
      <p:grpSp>
        <p:nvGrpSpPr>
          <p:cNvPr id="10" name="Grafický objekt 5">
            <a:extLst>
              <a:ext uri="{FF2B5EF4-FFF2-40B4-BE49-F238E27FC236}">
                <a16:creationId xmlns:a16="http://schemas.microsoft.com/office/drawing/2014/main" id="{B9CC55F9-69D3-8327-1285-436BF6E6F5E6}"/>
              </a:ext>
            </a:extLst>
          </p:cNvPr>
          <p:cNvGrpSpPr/>
          <p:nvPr/>
        </p:nvGrpSpPr>
        <p:grpSpPr>
          <a:xfrm>
            <a:off x="732504" y="849756"/>
            <a:ext cx="1026890" cy="1027080"/>
            <a:chOff x="732504" y="849756"/>
            <a:chExt cx="1026890" cy="1027080"/>
          </a:xfrm>
          <a:solidFill>
            <a:srgbClr val="FFFFFF"/>
          </a:solidFill>
        </p:grpSpPr>
        <p:sp>
          <p:nvSpPr>
            <p:cNvPr id="11" name="Volný tvar: obrazec 10">
              <a:extLst>
                <a:ext uri="{FF2B5EF4-FFF2-40B4-BE49-F238E27FC236}">
                  <a16:creationId xmlns:a16="http://schemas.microsoft.com/office/drawing/2014/main" id="{B933F780-789E-0F83-B881-5708FCBB8BDD}"/>
                </a:ext>
              </a:extLst>
            </p:cNvPr>
            <p:cNvSpPr/>
            <p:nvPr/>
          </p:nvSpPr>
          <p:spPr>
            <a:xfrm>
              <a:off x="732504" y="1049399"/>
              <a:ext cx="827246" cy="827436"/>
            </a:xfrm>
            <a:custGeom>
              <a:avLst/>
              <a:gdLst>
                <a:gd name="connsiteX0" fmla="*/ 313658 w 827246"/>
                <a:gd name="connsiteY0" fmla="*/ 0 h 827436"/>
                <a:gd name="connsiteX1" fmla="*/ 0 w 827246"/>
                <a:gd name="connsiteY1" fmla="*/ 313849 h 827436"/>
                <a:gd name="connsiteX2" fmla="*/ 513398 w 827246"/>
                <a:gd name="connsiteY2" fmla="*/ 827437 h 827436"/>
                <a:gd name="connsiteX3" fmla="*/ 827246 w 827246"/>
                <a:gd name="connsiteY3" fmla="*/ 513588 h 827436"/>
                <a:gd name="connsiteX4" fmla="*/ 713137 w 827246"/>
                <a:gd name="connsiteY4" fmla="*/ 399479 h 827436"/>
                <a:gd name="connsiteX5" fmla="*/ 513398 w 827246"/>
                <a:gd name="connsiteY5" fmla="*/ 599218 h 827436"/>
                <a:gd name="connsiteX6" fmla="*/ 228029 w 827246"/>
                <a:gd name="connsiteY6" fmla="*/ 313849 h 827436"/>
                <a:gd name="connsiteX7" fmla="*/ 427863 w 827246"/>
                <a:gd name="connsiteY7" fmla="*/ 114205 h 827436"/>
                <a:gd name="connsiteX8" fmla="*/ 313658 w 827246"/>
                <a:gd name="connsiteY8" fmla="*/ 0 h 82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246" h="827436">
                  <a:moveTo>
                    <a:pt x="313658" y="0"/>
                  </a:moveTo>
                  <a:lnTo>
                    <a:pt x="0" y="313849"/>
                  </a:lnTo>
                  <a:lnTo>
                    <a:pt x="513398" y="827437"/>
                  </a:lnTo>
                  <a:lnTo>
                    <a:pt x="827246" y="513588"/>
                  </a:lnTo>
                  <a:lnTo>
                    <a:pt x="713137" y="399479"/>
                  </a:lnTo>
                  <a:lnTo>
                    <a:pt x="513398" y="599218"/>
                  </a:lnTo>
                  <a:lnTo>
                    <a:pt x="228029" y="313849"/>
                  </a:lnTo>
                  <a:lnTo>
                    <a:pt x="427863" y="114205"/>
                  </a:lnTo>
                  <a:lnTo>
                    <a:pt x="313658" y="0"/>
                  </a:lnTo>
                  <a:close/>
                </a:path>
              </a:pathLst>
            </a:custGeom>
            <a:solidFill>
              <a:srgbClr val="FFFFFF"/>
            </a:solidFill>
            <a:ln w="9525" cap="flat">
              <a:noFill/>
              <a:prstDash val="solid"/>
              <a:miter/>
            </a:ln>
          </p:spPr>
          <p:txBody>
            <a:bodyPr rtlCol="0" anchor="ctr"/>
            <a:lstStyle/>
            <a:p>
              <a:endParaRPr lang="cs-CZ"/>
            </a:p>
          </p:txBody>
        </p:sp>
        <p:sp>
          <p:nvSpPr>
            <p:cNvPr id="41" name="Volný tvar: obrazec 40">
              <a:extLst>
                <a:ext uri="{FF2B5EF4-FFF2-40B4-BE49-F238E27FC236}">
                  <a16:creationId xmlns:a16="http://schemas.microsoft.com/office/drawing/2014/main" id="{1587F160-4FD0-7D0D-914E-D9584882C673}"/>
                </a:ext>
              </a:extLst>
            </p:cNvPr>
            <p:cNvSpPr/>
            <p:nvPr/>
          </p:nvSpPr>
          <p:spPr>
            <a:xfrm>
              <a:off x="1131697" y="849756"/>
              <a:ext cx="627697" cy="627697"/>
            </a:xfrm>
            <a:custGeom>
              <a:avLst/>
              <a:gdLst>
                <a:gd name="connsiteX0" fmla="*/ 0 w 627697"/>
                <a:gd name="connsiteY0" fmla="*/ 513493 h 627697"/>
                <a:gd name="connsiteX1" fmla="*/ 114205 w 627697"/>
                <a:gd name="connsiteY1" fmla="*/ 627698 h 627697"/>
                <a:gd name="connsiteX2" fmla="*/ 313944 w 627697"/>
                <a:gd name="connsiteY2" fmla="*/ 427863 h 627697"/>
                <a:gd name="connsiteX3" fmla="*/ 513588 w 627697"/>
                <a:gd name="connsiteY3" fmla="*/ 627698 h 627697"/>
                <a:gd name="connsiteX4" fmla="*/ 627698 w 627697"/>
                <a:gd name="connsiteY4" fmla="*/ 513493 h 627697"/>
                <a:gd name="connsiteX5" fmla="*/ 114205 w 627697"/>
                <a:gd name="connsiteY5" fmla="*/ 0 h 627697"/>
                <a:gd name="connsiteX6" fmla="*/ 0 w 627697"/>
                <a:gd name="connsiteY6" fmla="*/ 114205 h 627697"/>
                <a:gd name="connsiteX7" fmla="*/ 199739 w 627697"/>
                <a:gd name="connsiteY7" fmla="*/ 313849 h 627697"/>
                <a:gd name="connsiteX8" fmla="*/ 0 w 627697"/>
                <a:gd name="connsiteY8" fmla="*/ 513493 h 627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697" h="627697">
                  <a:moveTo>
                    <a:pt x="0" y="513493"/>
                  </a:moveTo>
                  <a:lnTo>
                    <a:pt x="114205" y="627698"/>
                  </a:lnTo>
                  <a:lnTo>
                    <a:pt x="313944" y="427863"/>
                  </a:lnTo>
                  <a:lnTo>
                    <a:pt x="513588" y="627698"/>
                  </a:lnTo>
                  <a:lnTo>
                    <a:pt x="627698" y="513493"/>
                  </a:lnTo>
                  <a:lnTo>
                    <a:pt x="114205" y="0"/>
                  </a:lnTo>
                  <a:lnTo>
                    <a:pt x="0" y="114205"/>
                  </a:lnTo>
                  <a:lnTo>
                    <a:pt x="199739" y="313849"/>
                  </a:lnTo>
                  <a:lnTo>
                    <a:pt x="0" y="513493"/>
                  </a:lnTo>
                  <a:close/>
                </a:path>
              </a:pathLst>
            </a:custGeom>
            <a:solidFill>
              <a:srgbClr val="FFFFFF"/>
            </a:solidFill>
            <a:ln w="9525" cap="flat">
              <a:noFill/>
              <a:prstDash val="solid"/>
              <a:miter/>
            </a:ln>
          </p:spPr>
          <p:txBody>
            <a:bodyPr rtlCol="0" anchor="ctr"/>
            <a:lstStyle/>
            <a:p>
              <a:endParaRPr lang="cs-CZ"/>
            </a:p>
          </p:txBody>
        </p:sp>
      </p:grpSp>
      <p:grpSp>
        <p:nvGrpSpPr>
          <p:cNvPr id="95" name="Grafický objekt 5">
            <a:extLst>
              <a:ext uri="{FF2B5EF4-FFF2-40B4-BE49-F238E27FC236}">
                <a16:creationId xmlns:a16="http://schemas.microsoft.com/office/drawing/2014/main" id="{F7A56939-2024-568F-0D88-9BFC3B193020}"/>
              </a:ext>
            </a:extLst>
          </p:cNvPr>
          <p:cNvGrpSpPr/>
          <p:nvPr userDrawn="1"/>
        </p:nvGrpSpPr>
        <p:grpSpPr>
          <a:xfrm>
            <a:off x="1872238" y="1035994"/>
            <a:ext cx="2198750" cy="583977"/>
            <a:chOff x="1873599" y="1038350"/>
            <a:chExt cx="2198750" cy="583977"/>
          </a:xfrm>
          <a:solidFill>
            <a:schemeClr val="bg1"/>
          </a:solidFill>
        </p:grpSpPr>
        <p:sp>
          <p:nvSpPr>
            <p:cNvPr id="96" name="Volný tvar: obrazec 95">
              <a:extLst>
                <a:ext uri="{FF2B5EF4-FFF2-40B4-BE49-F238E27FC236}">
                  <a16:creationId xmlns:a16="http://schemas.microsoft.com/office/drawing/2014/main" id="{F8B49A4E-E4B8-1C76-F217-6BB60081C2A9}"/>
                </a:ext>
              </a:extLst>
            </p:cNvPr>
            <p:cNvSpPr/>
            <p:nvPr/>
          </p:nvSpPr>
          <p:spPr>
            <a:xfrm>
              <a:off x="1873599" y="1106549"/>
              <a:ext cx="141446" cy="199643"/>
            </a:xfrm>
            <a:custGeom>
              <a:avLst/>
              <a:gdLst>
                <a:gd name="connsiteX0" fmla="*/ 0 w 141446"/>
                <a:gd name="connsiteY0" fmla="*/ 0 h 199643"/>
                <a:gd name="connsiteX1" fmla="*/ 141446 w 141446"/>
                <a:gd name="connsiteY1" fmla="*/ 0 h 199643"/>
                <a:gd name="connsiteX2" fmla="*/ 141446 w 141446"/>
                <a:gd name="connsiteY2" fmla="*/ 31337 h 199643"/>
                <a:gd name="connsiteX3" fmla="*/ 88678 w 141446"/>
                <a:gd name="connsiteY3" fmla="*/ 31337 h 199643"/>
                <a:gd name="connsiteX4" fmla="*/ 88678 w 141446"/>
                <a:gd name="connsiteY4" fmla="*/ 199644 h 199643"/>
                <a:gd name="connsiteX5" fmla="*/ 52769 w 141446"/>
                <a:gd name="connsiteY5" fmla="*/ 199644 h 199643"/>
                <a:gd name="connsiteX6" fmla="*/ 52769 w 141446"/>
                <a:gd name="connsiteY6" fmla="*/ 31337 h 199643"/>
                <a:gd name="connsiteX7" fmla="*/ 0 w 141446"/>
                <a:gd name="connsiteY7" fmla="*/ 31337 h 199643"/>
                <a:gd name="connsiteX8" fmla="*/ 0 w 141446"/>
                <a:gd name="connsiteY8" fmla="*/ 0 h 1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446" h="199643">
                  <a:moveTo>
                    <a:pt x="0" y="0"/>
                  </a:moveTo>
                  <a:lnTo>
                    <a:pt x="141446" y="0"/>
                  </a:lnTo>
                  <a:lnTo>
                    <a:pt x="141446" y="31337"/>
                  </a:lnTo>
                  <a:lnTo>
                    <a:pt x="88678" y="31337"/>
                  </a:lnTo>
                  <a:lnTo>
                    <a:pt x="88678" y="199644"/>
                  </a:lnTo>
                  <a:lnTo>
                    <a:pt x="52769" y="199644"/>
                  </a:lnTo>
                  <a:lnTo>
                    <a:pt x="52769" y="31337"/>
                  </a:lnTo>
                  <a:lnTo>
                    <a:pt x="0" y="31337"/>
                  </a:lnTo>
                  <a:lnTo>
                    <a:pt x="0" y="0"/>
                  </a:lnTo>
                  <a:close/>
                </a:path>
              </a:pathLst>
            </a:custGeom>
            <a:grpFill/>
            <a:ln w="9525" cap="flat">
              <a:noFill/>
              <a:prstDash val="solid"/>
              <a:miter/>
            </a:ln>
          </p:spPr>
          <p:txBody>
            <a:bodyPr rtlCol="0" anchor="ctr"/>
            <a:lstStyle/>
            <a:p>
              <a:endParaRPr lang="cs-CZ"/>
            </a:p>
          </p:txBody>
        </p:sp>
        <p:sp>
          <p:nvSpPr>
            <p:cNvPr id="97" name="Volný tvar: obrazec 96">
              <a:extLst>
                <a:ext uri="{FF2B5EF4-FFF2-40B4-BE49-F238E27FC236}">
                  <a16:creationId xmlns:a16="http://schemas.microsoft.com/office/drawing/2014/main" id="{EB16A237-8F2F-D638-B58D-DFABF9542995}"/>
                </a:ext>
              </a:extLst>
            </p:cNvPr>
            <p:cNvSpPr/>
            <p:nvPr/>
          </p:nvSpPr>
          <p:spPr>
            <a:xfrm>
              <a:off x="2051336" y="1106549"/>
              <a:ext cx="112109" cy="199643"/>
            </a:xfrm>
            <a:custGeom>
              <a:avLst/>
              <a:gdLst>
                <a:gd name="connsiteX0" fmla="*/ 35909 w 112109"/>
                <a:gd name="connsiteY0" fmla="*/ 168307 h 199643"/>
                <a:gd name="connsiteX1" fmla="*/ 112109 w 112109"/>
                <a:gd name="connsiteY1" fmla="*/ 168307 h 199643"/>
                <a:gd name="connsiteX2" fmla="*/ 112109 w 112109"/>
                <a:gd name="connsiteY2" fmla="*/ 199644 h 199643"/>
                <a:gd name="connsiteX3" fmla="*/ 0 w 112109"/>
                <a:gd name="connsiteY3" fmla="*/ 199644 h 199643"/>
                <a:gd name="connsiteX4" fmla="*/ 0 w 112109"/>
                <a:gd name="connsiteY4" fmla="*/ 0 h 199643"/>
                <a:gd name="connsiteX5" fmla="*/ 112109 w 112109"/>
                <a:gd name="connsiteY5" fmla="*/ 0 h 199643"/>
                <a:gd name="connsiteX6" fmla="*/ 112109 w 112109"/>
                <a:gd name="connsiteY6" fmla="*/ 31337 h 199643"/>
                <a:gd name="connsiteX7" fmla="*/ 35909 w 112109"/>
                <a:gd name="connsiteY7" fmla="*/ 31337 h 199643"/>
                <a:gd name="connsiteX8" fmla="*/ 35909 w 112109"/>
                <a:gd name="connsiteY8" fmla="*/ 82106 h 199643"/>
                <a:gd name="connsiteX9" fmla="*/ 105823 w 112109"/>
                <a:gd name="connsiteY9" fmla="*/ 82106 h 199643"/>
                <a:gd name="connsiteX10" fmla="*/ 105823 w 112109"/>
                <a:gd name="connsiteY10" fmla="*/ 113443 h 199643"/>
                <a:gd name="connsiteX11" fmla="*/ 35909 w 112109"/>
                <a:gd name="connsiteY11" fmla="*/ 113443 h 199643"/>
                <a:gd name="connsiteX12" fmla="*/ 35909 w 112109"/>
                <a:gd name="connsiteY12" fmla="*/ 168212 h 1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109" h="199643">
                  <a:moveTo>
                    <a:pt x="35909" y="168307"/>
                  </a:moveTo>
                  <a:lnTo>
                    <a:pt x="112109" y="168307"/>
                  </a:lnTo>
                  <a:lnTo>
                    <a:pt x="112109" y="199644"/>
                  </a:lnTo>
                  <a:lnTo>
                    <a:pt x="0" y="199644"/>
                  </a:lnTo>
                  <a:lnTo>
                    <a:pt x="0" y="0"/>
                  </a:lnTo>
                  <a:lnTo>
                    <a:pt x="112109" y="0"/>
                  </a:lnTo>
                  <a:lnTo>
                    <a:pt x="112109" y="31337"/>
                  </a:lnTo>
                  <a:lnTo>
                    <a:pt x="35909" y="31337"/>
                  </a:lnTo>
                  <a:lnTo>
                    <a:pt x="35909" y="82106"/>
                  </a:lnTo>
                  <a:lnTo>
                    <a:pt x="105823" y="82106"/>
                  </a:lnTo>
                  <a:lnTo>
                    <a:pt x="105823" y="113443"/>
                  </a:lnTo>
                  <a:lnTo>
                    <a:pt x="35909" y="113443"/>
                  </a:lnTo>
                  <a:lnTo>
                    <a:pt x="35909" y="168212"/>
                  </a:lnTo>
                  <a:close/>
                </a:path>
              </a:pathLst>
            </a:custGeom>
            <a:grpFill/>
            <a:ln w="9525" cap="flat">
              <a:noFill/>
              <a:prstDash val="solid"/>
              <a:miter/>
            </a:ln>
          </p:spPr>
          <p:txBody>
            <a:bodyPr rtlCol="0" anchor="ctr"/>
            <a:lstStyle/>
            <a:p>
              <a:endParaRPr lang="cs-CZ"/>
            </a:p>
          </p:txBody>
        </p:sp>
        <p:sp>
          <p:nvSpPr>
            <p:cNvPr id="98" name="Volný tvar: obrazec 97">
              <a:extLst>
                <a:ext uri="{FF2B5EF4-FFF2-40B4-BE49-F238E27FC236}">
                  <a16:creationId xmlns:a16="http://schemas.microsoft.com/office/drawing/2014/main" id="{6BEA78A4-9C47-13CF-2FF9-9F5BA9B3F236}"/>
                </a:ext>
              </a:extLst>
            </p:cNvPr>
            <p:cNvSpPr/>
            <p:nvPr/>
          </p:nvSpPr>
          <p:spPr>
            <a:xfrm>
              <a:off x="2198116" y="1104168"/>
              <a:ext cx="136112" cy="204311"/>
            </a:xfrm>
            <a:custGeom>
              <a:avLst/>
              <a:gdLst>
                <a:gd name="connsiteX0" fmla="*/ 36100 w 136112"/>
                <a:gd name="connsiteY0" fmla="*/ 130493 h 204311"/>
                <a:gd name="connsiteX1" fmla="*/ 72009 w 136112"/>
                <a:gd name="connsiteY1" fmla="*/ 171545 h 204311"/>
                <a:gd name="connsiteX2" fmla="*/ 108204 w 136112"/>
                <a:gd name="connsiteY2" fmla="*/ 148971 h 204311"/>
                <a:gd name="connsiteX3" fmla="*/ 136112 w 136112"/>
                <a:gd name="connsiteY3" fmla="*/ 162687 h 204311"/>
                <a:gd name="connsiteX4" fmla="*/ 71914 w 136112"/>
                <a:gd name="connsiteY4" fmla="*/ 204311 h 204311"/>
                <a:gd name="connsiteX5" fmla="*/ 0 w 136112"/>
                <a:gd name="connsiteY5" fmla="*/ 127540 h 204311"/>
                <a:gd name="connsiteX6" fmla="*/ 0 w 136112"/>
                <a:gd name="connsiteY6" fmla="*/ 76772 h 204311"/>
                <a:gd name="connsiteX7" fmla="*/ 71056 w 136112"/>
                <a:gd name="connsiteY7" fmla="*/ 0 h 204311"/>
                <a:gd name="connsiteX8" fmla="*/ 135255 w 136112"/>
                <a:gd name="connsiteY8" fmla="*/ 41053 h 204311"/>
                <a:gd name="connsiteX9" fmla="*/ 107347 w 136112"/>
                <a:gd name="connsiteY9" fmla="*/ 55626 h 204311"/>
                <a:gd name="connsiteX10" fmla="*/ 71152 w 136112"/>
                <a:gd name="connsiteY10" fmla="*/ 32766 h 204311"/>
                <a:gd name="connsiteX11" fmla="*/ 36100 w 136112"/>
                <a:gd name="connsiteY11" fmla="*/ 73819 h 204311"/>
                <a:gd name="connsiteX12" fmla="*/ 36100 w 136112"/>
                <a:gd name="connsiteY12" fmla="*/ 130302 h 20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112" h="204311">
                  <a:moveTo>
                    <a:pt x="36100" y="130493"/>
                  </a:moveTo>
                  <a:cubicBezTo>
                    <a:pt x="36100" y="155353"/>
                    <a:pt x="45815" y="171545"/>
                    <a:pt x="72009" y="171545"/>
                  </a:cubicBezTo>
                  <a:cubicBezTo>
                    <a:pt x="86582" y="171545"/>
                    <a:pt x="97917" y="167831"/>
                    <a:pt x="108204" y="148971"/>
                  </a:cubicBezTo>
                  <a:lnTo>
                    <a:pt x="136112" y="162687"/>
                  </a:lnTo>
                  <a:cubicBezTo>
                    <a:pt x="122682" y="191262"/>
                    <a:pt x="103632" y="204311"/>
                    <a:pt x="71914" y="204311"/>
                  </a:cubicBezTo>
                  <a:cubicBezTo>
                    <a:pt x="21431" y="204311"/>
                    <a:pt x="0" y="173450"/>
                    <a:pt x="0" y="127540"/>
                  </a:cubicBezTo>
                  <a:lnTo>
                    <a:pt x="0" y="76772"/>
                  </a:lnTo>
                  <a:cubicBezTo>
                    <a:pt x="0" y="30861"/>
                    <a:pt x="20574" y="0"/>
                    <a:pt x="71056" y="0"/>
                  </a:cubicBezTo>
                  <a:cubicBezTo>
                    <a:pt x="102679" y="0"/>
                    <a:pt x="123539" y="14573"/>
                    <a:pt x="135255" y="41053"/>
                  </a:cubicBezTo>
                  <a:lnTo>
                    <a:pt x="107347" y="55626"/>
                  </a:lnTo>
                  <a:cubicBezTo>
                    <a:pt x="97060" y="38481"/>
                    <a:pt x="85630" y="32766"/>
                    <a:pt x="71152" y="32766"/>
                  </a:cubicBezTo>
                  <a:cubicBezTo>
                    <a:pt x="44863" y="32766"/>
                    <a:pt x="36100" y="49054"/>
                    <a:pt x="36100" y="73819"/>
                  </a:cubicBezTo>
                  <a:lnTo>
                    <a:pt x="36100" y="130302"/>
                  </a:lnTo>
                  <a:close/>
                </a:path>
              </a:pathLst>
            </a:custGeom>
            <a:grpFill/>
            <a:ln w="9525" cap="flat">
              <a:noFill/>
              <a:prstDash val="solid"/>
              <a:miter/>
            </a:ln>
          </p:spPr>
          <p:txBody>
            <a:bodyPr rtlCol="0" anchor="ctr"/>
            <a:lstStyle/>
            <a:p>
              <a:endParaRPr lang="cs-CZ"/>
            </a:p>
          </p:txBody>
        </p:sp>
        <p:sp>
          <p:nvSpPr>
            <p:cNvPr id="99" name="Volný tvar: obrazec 98">
              <a:extLst>
                <a:ext uri="{FF2B5EF4-FFF2-40B4-BE49-F238E27FC236}">
                  <a16:creationId xmlns:a16="http://schemas.microsoft.com/office/drawing/2014/main" id="{F1EF9FB0-6A9D-2FFE-6B7E-E19CF9EE1D0A}"/>
                </a:ext>
              </a:extLst>
            </p:cNvPr>
            <p:cNvSpPr/>
            <p:nvPr/>
          </p:nvSpPr>
          <p:spPr>
            <a:xfrm>
              <a:off x="2364804" y="1106549"/>
              <a:ext cx="141732" cy="199643"/>
            </a:xfrm>
            <a:custGeom>
              <a:avLst/>
              <a:gdLst>
                <a:gd name="connsiteX0" fmla="*/ 105823 w 141732"/>
                <a:gd name="connsiteY0" fmla="*/ 113538 h 199643"/>
                <a:gd name="connsiteX1" fmla="*/ 35909 w 141732"/>
                <a:gd name="connsiteY1" fmla="*/ 113538 h 199643"/>
                <a:gd name="connsiteX2" fmla="*/ 35909 w 141732"/>
                <a:gd name="connsiteY2" fmla="*/ 199644 h 199643"/>
                <a:gd name="connsiteX3" fmla="*/ 0 w 141732"/>
                <a:gd name="connsiteY3" fmla="*/ 199644 h 199643"/>
                <a:gd name="connsiteX4" fmla="*/ 0 w 141732"/>
                <a:gd name="connsiteY4" fmla="*/ 0 h 199643"/>
                <a:gd name="connsiteX5" fmla="*/ 35909 w 141732"/>
                <a:gd name="connsiteY5" fmla="*/ 0 h 199643"/>
                <a:gd name="connsiteX6" fmla="*/ 35909 w 141732"/>
                <a:gd name="connsiteY6" fmla="*/ 81915 h 199643"/>
                <a:gd name="connsiteX7" fmla="*/ 105823 w 141732"/>
                <a:gd name="connsiteY7" fmla="*/ 81915 h 199643"/>
                <a:gd name="connsiteX8" fmla="*/ 105823 w 141732"/>
                <a:gd name="connsiteY8" fmla="*/ 0 h 199643"/>
                <a:gd name="connsiteX9" fmla="*/ 141732 w 141732"/>
                <a:gd name="connsiteY9" fmla="*/ 0 h 199643"/>
                <a:gd name="connsiteX10" fmla="*/ 141732 w 141732"/>
                <a:gd name="connsiteY10" fmla="*/ 199644 h 199643"/>
                <a:gd name="connsiteX11" fmla="*/ 105823 w 141732"/>
                <a:gd name="connsiteY11" fmla="*/ 199644 h 199643"/>
                <a:gd name="connsiteX12" fmla="*/ 105823 w 141732"/>
                <a:gd name="connsiteY12" fmla="*/ 113538 h 1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732" h="199643">
                  <a:moveTo>
                    <a:pt x="105823" y="113538"/>
                  </a:moveTo>
                  <a:lnTo>
                    <a:pt x="35909" y="113538"/>
                  </a:lnTo>
                  <a:lnTo>
                    <a:pt x="35909" y="199644"/>
                  </a:lnTo>
                  <a:lnTo>
                    <a:pt x="0" y="199644"/>
                  </a:lnTo>
                  <a:lnTo>
                    <a:pt x="0" y="0"/>
                  </a:lnTo>
                  <a:lnTo>
                    <a:pt x="35909" y="0"/>
                  </a:lnTo>
                  <a:lnTo>
                    <a:pt x="35909" y="81915"/>
                  </a:lnTo>
                  <a:lnTo>
                    <a:pt x="105823" y="81915"/>
                  </a:lnTo>
                  <a:lnTo>
                    <a:pt x="105823" y="0"/>
                  </a:lnTo>
                  <a:lnTo>
                    <a:pt x="141732" y="0"/>
                  </a:lnTo>
                  <a:lnTo>
                    <a:pt x="141732" y="199644"/>
                  </a:lnTo>
                  <a:lnTo>
                    <a:pt x="105823" y="199644"/>
                  </a:lnTo>
                  <a:lnTo>
                    <a:pt x="105823" y="113538"/>
                  </a:lnTo>
                  <a:close/>
                </a:path>
              </a:pathLst>
            </a:custGeom>
            <a:grpFill/>
            <a:ln w="9525" cap="flat">
              <a:noFill/>
              <a:prstDash val="solid"/>
              <a:miter/>
            </a:ln>
          </p:spPr>
          <p:txBody>
            <a:bodyPr rtlCol="0" anchor="ctr"/>
            <a:lstStyle/>
            <a:p>
              <a:endParaRPr lang="cs-CZ"/>
            </a:p>
          </p:txBody>
        </p:sp>
        <p:sp>
          <p:nvSpPr>
            <p:cNvPr id="100" name="Volný tvar: obrazec 99">
              <a:extLst>
                <a:ext uri="{FF2B5EF4-FFF2-40B4-BE49-F238E27FC236}">
                  <a16:creationId xmlns:a16="http://schemas.microsoft.com/office/drawing/2014/main" id="{2F81937F-CE23-5D9A-5A4B-F65970D02DBB}"/>
                </a:ext>
              </a:extLst>
            </p:cNvPr>
            <p:cNvSpPr/>
            <p:nvPr/>
          </p:nvSpPr>
          <p:spPr>
            <a:xfrm>
              <a:off x="2553970" y="1106549"/>
              <a:ext cx="146018" cy="199643"/>
            </a:xfrm>
            <a:custGeom>
              <a:avLst/>
              <a:gdLst>
                <a:gd name="connsiteX0" fmla="*/ 0 w 146018"/>
                <a:gd name="connsiteY0" fmla="*/ 0 h 199643"/>
                <a:gd name="connsiteX1" fmla="*/ 30861 w 146018"/>
                <a:gd name="connsiteY1" fmla="*/ 0 h 199643"/>
                <a:gd name="connsiteX2" fmla="*/ 110966 w 146018"/>
                <a:gd name="connsiteY2" fmla="*/ 131540 h 199643"/>
                <a:gd name="connsiteX3" fmla="*/ 112109 w 146018"/>
                <a:gd name="connsiteY3" fmla="*/ 131540 h 199643"/>
                <a:gd name="connsiteX4" fmla="*/ 112109 w 146018"/>
                <a:gd name="connsiteY4" fmla="*/ 0 h 199643"/>
                <a:gd name="connsiteX5" fmla="*/ 146018 w 146018"/>
                <a:gd name="connsiteY5" fmla="*/ 0 h 199643"/>
                <a:gd name="connsiteX6" fmla="*/ 146018 w 146018"/>
                <a:gd name="connsiteY6" fmla="*/ 199644 h 199643"/>
                <a:gd name="connsiteX7" fmla="*/ 114681 w 146018"/>
                <a:gd name="connsiteY7" fmla="*/ 199644 h 199643"/>
                <a:gd name="connsiteX8" fmla="*/ 35052 w 146018"/>
                <a:gd name="connsiteY8" fmla="*/ 68104 h 199643"/>
                <a:gd name="connsiteX9" fmla="*/ 33909 w 146018"/>
                <a:gd name="connsiteY9" fmla="*/ 68104 h 199643"/>
                <a:gd name="connsiteX10" fmla="*/ 33909 w 146018"/>
                <a:gd name="connsiteY10" fmla="*/ 199644 h 199643"/>
                <a:gd name="connsiteX11" fmla="*/ 0 w 146018"/>
                <a:gd name="connsiteY11" fmla="*/ 199644 h 199643"/>
                <a:gd name="connsiteX12" fmla="*/ 0 w 146018"/>
                <a:gd name="connsiteY12" fmla="*/ 0 h 1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018" h="199643">
                  <a:moveTo>
                    <a:pt x="0" y="0"/>
                  </a:moveTo>
                  <a:lnTo>
                    <a:pt x="30861" y="0"/>
                  </a:lnTo>
                  <a:lnTo>
                    <a:pt x="110966" y="131540"/>
                  </a:lnTo>
                  <a:lnTo>
                    <a:pt x="112109" y="131540"/>
                  </a:lnTo>
                  <a:lnTo>
                    <a:pt x="112109" y="0"/>
                  </a:lnTo>
                  <a:lnTo>
                    <a:pt x="146018" y="0"/>
                  </a:lnTo>
                  <a:lnTo>
                    <a:pt x="146018" y="199644"/>
                  </a:lnTo>
                  <a:lnTo>
                    <a:pt x="114681" y="199644"/>
                  </a:lnTo>
                  <a:lnTo>
                    <a:pt x="35052" y="68104"/>
                  </a:lnTo>
                  <a:lnTo>
                    <a:pt x="33909" y="68104"/>
                  </a:lnTo>
                  <a:lnTo>
                    <a:pt x="33909" y="199644"/>
                  </a:lnTo>
                  <a:lnTo>
                    <a:pt x="0" y="199644"/>
                  </a:lnTo>
                  <a:lnTo>
                    <a:pt x="0" y="0"/>
                  </a:lnTo>
                  <a:close/>
                </a:path>
              </a:pathLst>
            </a:custGeom>
            <a:grpFill/>
            <a:ln w="9525" cap="flat">
              <a:noFill/>
              <a:prstDash val="solid"/>
              <a:miter/>
            </a:ln>
          </p:spPr>
          <p:txBody>
            <a:bodyPr rtlCol="0" anchor="ctr"/>
            <a:lstStyle/>
            <a:p>
              <a:endParaRPr lang="cs-CZ"/>
            </a:p>
          </p:txBody>
        </p:sp>
        <p:sp>
          <p:nvSpPr>
            <p:cNvPr id="101" name="Volný tvar: obrazec 100">
              <a:extLst>
                <a:ext uri="{FF2B5EF4-FFF2-40B4-BE49-F238E27FC236}">
                  <a16:creationId xmlns:a16="http://schemas.microsoft.com/office/drawing/2014/main" id="{2969F7CC-323A-1870-A6D9-63E1B5CCD5EF}"/>
                </a:ext>
              </a:extLst>
            </p:cNvPr>
            <p:cNvSpPr/>
            <p:nvPr/>
          </p:nvSpPr>
          <p:spPr>
            <a:xfrm>
              <a:off x="2740565" y="1104263"/>
              <a:ext cx="141732" cy="204311"/>
            </a:xfrm>
            <a:custGeom>
              <a:avLst/>
              <a:gdLst>
                <a:gd name="connsiteX0" fmla="*/ 0 w 141732"/>
                <a:gd name="connsiteY0" fmla="*/ 133541 h 204311"/>
                <a:gd name="connsiteX1" fmla="*/ 0 w 141732"/>
                <a:gd name="connsiteY1" fmla="*/ 71057 h 204311"/>
                <a:gd name="connsiteX2" fmla="*/ 70961 w 141732"/>
                <a:gd name="connsiteY2" fmla="*/ 0 h 204311"/>
                <a:gd name="connsiteX3" fmla="*/ 141732 w 141732"/>
                <a:gd name="connsiteY3" fmla="*/ 71057 h 204311"/>
                <a:gd name="connsiteX4" fmla="*/ 141732 w 141732"/>
                <a:gd name="connsiteY4" fmla="*/ 133541 h 204311"/>
                <a:gd name="connsiteX5" fmla="*/ 70961 w 141732"/>
                <a:gd name="connsiteY5" fmla="*/ 204311 h 204311"/>
                <a:gd name="connsiteX6" fmla="*/ 0 w 141732"/>
                <a:gd name="connsiteY6" fmla="*/ 133541 h 204311"/>
                <a:gd name="connsiteX7" fmla="*/ 105823 w 141732"/>
                <a:gd name="connsiteY7" fmla="*/ 130397 h 204311"/>
                <a:gd name="connsiteX8" fmla="*/ 105823 w 141732"/>
                <a:gd name="connsiteY8" fmla="*/ 73914 h 204311"/>
                <a:gd name="connsiteX9" fmla="*/ 71057 w 141732"/>
                <a:gd name="connsiteY9" fmla="*/ 32861 h 204311"/>
                <a:gd name="connsiteX10" fmla="*/ 36004 w 141732"/>
                <a:gd name="connsiteY10" fmla="*/ 73914 h 204311"/>
                <a:gd name="connsiteX11" fmla="*/ 36004 w 141732"/>
                <a:gd name="connsiteY11" fmla="*/ 130397 h 204311"/>
                <a:gd name="connsiteX12" fmla="*/ 71057 w 141732"/>
                <a:gd name="connsiteY12" fmla="*/ 171450 h 204311"/>
                <a:gd name="connsiteX13" fmla="*/ 105823 w 141732"/>
                <a:gd name="connsiteY13" fmla="*/ 130397 h 20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732" h="204311">
                  <a:moveTo>
                    <a:pt x="0" y="133541"/>
                  </a:moveTo>
                  <a:lnTo>
                    <a:pt x="0" y="71057"/>
                  </a:lnTo>
                  <a:cubicBezTo>
                    <a:pt x="0" y="28289"/>
                    <a:pt x="23432" y="0"/>
                    <a:pt x="70961" y="0"/>
                  </a:cubicBezTo>
                  <a:cubicBezTo>
                    <a:pt x="118491" y="0"/>
                    <a:pt x="141732" y="28289"/>
                    <a:pt x="141732" y="71057"/>
                  </a:cubicBezTo>
                  <a:lnTo>
                    <a:pt x="141732" y="133541"/>
                  </a:lnTo>
                  <a:cubicBezTo>
                    <a:pt x="141732" y="176308"/>
                    <a:pt x="118586" y="204311"/>
                    <a:pt x="70961" y="204311"/>
                  </a:cubicBezTo>
                  <a:cubicBezTo>
                    <a:pt x="23336" y="204311"/>
                    <a:pt x="0" y="176308"/>
                    <a:pt x="0" y="133541"/>
                  </a:cubicBezTo>
                  <a:close/>
                  <a:moveTo>
                    <a:pt x="105823" y="130397"/>
                  </a:moveTo>
                  <a:lnTo>
                    <a:pt x="105823" y="73914"/>
                  </a:lnTo>
                  <a:cubicBezTo>
                    <a:pt x="105823" y="47339"/>
                    <a:pt x="96965" y="32861"/>
                    <a:pt x="71057" y="32861"/>
                  </a:cubicBezTo>
                  <a:cubicBezTo>
                    <a:pt x="45149" y="32861"/>
                    <a:pt x="36004" y="47435"/>
                    <a:pt x="36004" y="73914"/>
                  </a:cubicBezTo>
                  <a:lnTo>
                    <a:pt x="36004" y="130397"/>
                  </a:lnTo>
                  <a:cubicBezTo>
                    <a:pt x="36004" y="157258"/>
                    <a:pt x="45434" y="171450"/>
                    <a:pt x="71057" y="171450"/>
                  </a:cubicBezTo>
                  <a:cubicBezTo>
                    <a:pt x="96679" y="171450"/>
                    <a:pt x="105823" y="157163"/>
                    <a:pt x="105823" y="130397"/>
                  </a:cubicBezTo>
                  <a:close/>
                </a:path>
              </a:pathLst>
            </a:custGeom>
            <a:grpFill/>
            <a:ln w="9525" cap="flat">
              <a:noFill/>
              <a:prstDash val="solid"/>
              <a:miter/>
            </a:ln>
          </p:spPr>
          <p:txBody>
            <a:bodyPr rtlCol="0" anchor="ctr"/>
            <a:lstStyle/>
            <a:p>
              <a:endParaRPr lang="cs-CZ"/>
            </a:p>
          </p:txBody>
        </p:sp>
        <p:sp>
          <p:nvSpPr>
            <p:cNvPr id="102" name="Volný tvar: obrazec 101">
              <a:extLst>
                <a:ext uri="{FF2B5EF4-FFF2-40B4-BE49-F238E27FC236}">
                  <a16:creationId xmlns:a16="http://schemas.microsoft.com/office/drawing/2014/main" id="{A7BBEEF3-4067-9F77-9D8F-AB32173DD0EE}"/>
                </a:ext>
              </a:extLst>
            </p:cNvPr>
            <p:cNvSpPr/>
            <p:nvPr/>
          </p:nvSpPr>
          <p:spPr>
            <a:xfrm>
              <a:off x="2922873" y="1106549"/>
              <a:ext cx="112109" cy="199643"/>
            </a:xfrm>
            <a:custGeom>
              <a:avLst/>
              <a:gdLst>
                <a:gd name="connsiteX0" fmla="*/ 0 w 112109"/>
                <a:gd name="connsiteY0" fmla="*/ 0 h 199643"/>
                <a:gd name="connsiteX1" fmla="*/ 35909 w 112109"/>
                <a:gd name="connsiteY1" fmla="*/ 0 h 199643"/>
                <a:gd name="connsiteX2" fmla="*/ 35909 w 112109"/>
                <a:gd name="connsiteY2" fmla="*/ 168307 h 199643"/>
                <a:gd name="connsiteX3" fmla="*/ 112109 w 112109"/>
                <a:gd name="connsiteY3" fmla="*/ 168307 h 199643"/>
                <a:gd name="connsiteX4" fmla="*/ 112109 w 112109"/>
                <a:gd name="connsiteY4" fmla="*/ 199644 h 199643"/>
                <a:gd name="connsiteX5" fmla="*/ 0 w 112109"/>
                <a:gd name="connsiteY5" fmla="*/ 199644 h 199643"/>
                <a:gd name="connsiteX6" fmla="*/ 0 w 112109"/>
                <a:gd name="connsiteY6" fmla="*/ 0 h 1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109" h="199643">
                  <a:moveTo>
                    <a:pt x="0" y="0"/>
                  </a:moveTo>
                  <a:lnTo>
                    <a:pt x="35909" y="0"/>
                  </a:lnTo>
                  <a:lnTo>
                    <a:pt x="35909" y="168307"/>
                  </a:lnTo>
                  <a:lnTo>
                    <a:pt x="112109" y="168307"/>
                  </a:lnTo>
                  <a:lnTo>
                    <a:pt x="112109" y="199644"/>
                  </a:lnTo>
                  <a:lnTo>
                    <a:pt x="0" y="199644"/>
                  </a:lnTo>
                  <a:lnTo>
                    <a:pt x="0" y="0"/>
                  </a:lnTo>
                  <a:close/>
                </a:path>
              </a:pathLst>
            </a:custGeom>
            <a:grpFill/>
            <a:ln w="9525" cap="flat">
              <a:noFill/>
              <a:prstDash val="solid"/>
              <a:miter/>
            </a:ln>
          </p:spPr>
          <p:txBody>
            <a:bodyPr rtlCol="0" anchor="ctr"/>
            <a:lstStyle/>
            <a:p>
              <a:endParaRPr lang="cs-CZ"/>
            </a:p>
          </p:txBody>
        </p:sp>
        <p:sp>
          <p:nvSpPr>
            <p:cNvPr id="103" name="Volný tvar: obrazec 102">
              <a:extLst>
                <a:ext uri="{FF2B5EF4-FFF2-40B4-BE49-F238E27FC236}">
                  <a16:creationId xmlns:a16="http://schemas.microsoft.com/office/drawing/2014/main" id="{97556B47-C631-0D56-61CE-0DAFBA3A3E34}"/>
                </a:ext>
              </a:extLst>
            </p:cNvPr>
            <p:cNvSpPr/>
            <p:nvPr/>
          </p:nvSpPr>
          <p:spPr>
            <a:xfrm>
              <a:off x="3063843" y="1104263"/>
              <a:ext cx="141827" cy="204311"/>
            </a:xfrm>
            <a:custGeom>
              <a:avLst/>
              <a:gdLst>
                <a:gd name="connsiteX0" fmla="*/ 0 w 141827"/>
                <a:gd name="connsiteY0" fmla="*/ 133541 h 204311"/>
                <a:gd name="connsiteX1" fmla="*/ 0 w 141827"/>
                <a:gd name="connsiteY1" fmla="*/ 71057 h 204311"/>
                <a:gd name="connsiteX2" fmla="*/ 71056 w 141827"/>
                <a:gd name="connsiteY2" fmla="*/ 0 h 204311"/>
                <a:gd name="connsiteX3" fmla="*/ 141827 w 141827"/>
                <a:gd name="connsiteY3" fmla="*/ 71057 h 204311"/>
                <a:gd name="connsiteX4" fmla="*/ 141827 w 141827"/>
                <a:gd name="connsiteY4" fmla="*/ 133541 h 204311"/>
                <a:gd name="connsiteX5" fmla="*/ 71056 w 141827"/>
                <a:gd name="connsiteY5" fmla="*/ 204311 h 204311"/>
                <a:gd name="connsiteX6" fmla="*/ 0 w 141827"/>
                <a:gd name="connsiteY6" fmla="*/ 133541 h 204311"/>
                <a:gd name="connsiteX7" fmla="*/ 105823 w 141827"/>
                <a:gd name="connsiteY7" fmla="*/ 130397 h 204311"/>
                <a:gd name="connsiteX8" fmla="*/ 105823 w 141827"/>
                <a:gd name="connsiteY8" fmla="*/ 73914 h 204311"/>
                <a:gd name="connsiteX9" fmla="*/ 71056 w 141827"/>
                <a:gd name="connsiteY9" fmla="*/ 32861 h 204311"/>
                <a:gd name="connsiteX10" fmla="*/ 36004 w 141827"/>
                <a:gd name="connsiteY10" fmla="*/ 73914 h 204311"/>
                <a:gd name="connsiteX11" fmla="*/ 36004 w 141827"/>
                <a:gd name="connsiteY11" fmla="*/ 130397 h 204311"/>
                <a:gd name="connsiteX12" fmla="*/ 71056 w 141827"/>
                <a:gd name="connsiteY12" fmla="*/ 171450 h 204311"/>
                <a:gd name="connsiteX13" fmla="*/ 105823 w 141827"/>
                <a:gd name="connsiteY13" fmla="*/ 130397 h 20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827" h="204311">
                  <a:moveTo>
                    <a:pt x="0" y="133541"/>
                  </a:moveTo>
                  <a:lnTo>
                    <a:pt x="0" y="71057"/>
                  </a:lnTo>
                  <a:cubicBezTo>
                    <a:pt x="0" y="28289"/>
                    <a:pt x="23431" y="0"/>
                    <a:pt x="71056" y="0"/>
                  </a:cubicBezTo>
                  <a:cubicBezTo>
                    <a:pt x="118682" y="0"/>
                    <a:pt x="141827" y="28289"/>
                    <a:pt x="141827" y="71057"/>
                  </a:cubicBezTo>
                  <a:lnTo>
                    <a:pt x="141827" y="133541"/>
                  </a:lnTo>
                  <a:cubicBezTo>
                    <a:pt x="141827" y="176308"/>
                    <a:pt x="118682" y="204311"/>
                    <a:pt x="71056" y="204311"/>
                  </a:cubicBezTo>
                  <a:cubicBezTo>
                    <a:pt x="23431" y="204311"/>
                    <a:pt x="0" y="176308"/>
                    <a:pt x="0" y="133541"/>
                  </a:cubicBezTo>
                  <a:close/>
                  <a:moveTo>
                    <a:pt x="105823" y="130397"/>
                  </a:moveTo>
                  <a:lnTo>
                    <a:pt x="105823" y="73914"/>
                  </a:lnTo>
                  <a:cubicBezTo>
                    <a:pt x="105823" y="47339"/>
                    <a:pt x="96964" y="32861"/>
                    <a:pt x="71056" y="32861"/>
                  </a:cubicBezTo>
                  <a:cubicBezTo>
                    <a:pt x="45149" y="32861"/>
                    <a:pt x="36004" y="47435"/>
                    <a:pt x="36004" y="73914"/>
                  </a:cubicBezTo>
                  <a:lnTo>
                    <a:pt x="36004" y="130397"/>
                  </a:lnTo>
                  <a:cubicBezTo>
                    <a:pt x="36004" y="157258"/>
                    <a:pt x="45434" y="171450"/>
                    <a:pt x="71056" y="171450"/>
                  </a:cubicBezTo>
                  <a:cubicBezTo>
                    <a:pt x="96679" y="171450"/>
                    <a:pt x="105823" y="157163"/>
                    <a:pt x="105823" y="130397"/>
                  </a:cubicBezTo>
                  <a:close/>
                </a:path>
              </a:pathLst>
            </a:custGeom>
            <a:grpFill/>
            <a:ln w="9525" cap="flat">
              <a:noFill/>
              <a:prstDash val="solid"/>
              <a:miter/>
            </a:ln>
          </p:spPr>
          <p:txBody>
            <a:bodyPr rtlCol="0" anchor="ctr"/>
            <a:lstStyle/>
            <a:p>
              <a:endParaRPr lang="cs-CZ"/>
            </a:p>
          </p:txBody>
        </p:sp>
        <p:sp>
          <p:nvSpPr>
            <p:cNvPr id="104" name="Volný tvar: obrazec 103">
              <a:extLst>
                <a:ext uri="{FF2B5EF4-FFF2-40B4-BE49-F238E27FC236}">
                  <a16:creationId xmlns:a16="http://schemas.microsoft.com/office/drawing/2014/main" id="{12786767-0F13-36BD-DF57-DA458FB75463}"/>
                </a:ext>
              </a:extLst>
            </p:cNvPr>
            <p:cNvSpPr/>
            <p:nvPr/>
          </p:nvSpPr>
          <p:spPr>
            <a:xfrm>
              <a:off x="3239294" y="1104168"/>
              <a:ext cx="139826" cy="204311"/>
            </a:xfrm>
            <a:custGeom>
              <a:avLst/>
              <a:gdLst>
                <a:gd name="connsiteX0" fmla="*/ 70485 w 139826"/>
                <a:gd name="connsiteY0" fmla="*/ 91345 h 204311"/>
                <a:gd name="connsiteX1" fmla="*/ 139827 w 139826"/>
                <a:gd name="connsiteY1" fmla="*/ 91345 h 204311"/>
                <a:gd name="connsiteX2" fmla="*/ 139827 w 139826"/>
                <a:gd name="connsiteY2" fmla="*/ 168402 h 204311"/>
                <a:gd name="connsiteX3" fmla="*/ 71056 w 139826"/>
                <a:gd name="connsiteY3" fmla="*/ 204311 h 204311"/>
                <a:gd name="connsiteX4" fmla="*/ 0 w 139826"/>
                <a:gd name="connsiteY4" fmla="*/ 127254 h 204311"/>
                <a:gd name="connsiteX5" fmla="*/ 0 w 139826"/>
                <a:gd name="connsiteY5" fmla="*/ 76772 h 204311"/>
                <a:gd name="connsiteX6" fmla="*/ 71056 w 139826"/>
                <a:gd name="connsiteY6" fmla="*/ 0 h 204311"/>
                <a:gd name="connsiteX7" fmla="*/ 135255 w 139826"/>
                <a:gd name="connsiteY7" fmla="*/ 41053 h 204311"/>
                <a:gd name="connsiteX8" fmla="*/ 107252 w 139826"/>
                <a:gd name="connsiteY8" fmla="*/ 55626 h 204311"/>
                <a:gd name="connsiteX9" fmla="*/ 71056 w 139826"/>
                <a:gd name="connsiteY9" fmla="*/ 32766 h 204311"/>
                <a:gd name="connsiteX10" fmla="*/ 36004 w 139826"/>
                <a:gd name="connsiteY10" fmla="*/ 73819 h 204311"/>
                <a:gd name="connsiteX11" fmla="*/ 36004 w 139826"/>
                <a:gd name="connsiteY11" fmla="*/ 130016 h 204311"/>
                <a:gd name="connsiteX12" fmla="*/ 71914 w 139826"/>
                <a:gd name="connsiteY12" fmla="*/ 171069 h 204311"/>
                <a:gd name="connsiteX13" fmla="*/ 106109 w 139826"/>
                <a:gd name="connsiteY13" fmla="*/ 157353 h 204311"/>
                <a:gd name="connsiteX14" fmla="*/ 106109 w 139826"/>
                <a:gd name="connsiteY14" fmla="*/ 122015 h 204311"/>
                <a:gd name="connsiteX15" fmla="*/ 70485 w 139826"/>
                <a:gd name="connsiteY15" fmla="*/ 122015 h 204311"/>
                <a:gd name="connsiteX16" fmla="*/ 70485 w 139826"/>
                <a:gd name="connsiteY16" fmla="*/ 91154 h 20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826" h="204311">
                  <a:moveTo>
                    <a:pt x="70485" y="91345"/>
                  </a:moveTo>
                  <a:lnTo>
                    <a:pt x="139827" y="91345"/>
                  </a:lnTo>
                  <a:lnTo>
                    <a:pt x="139827" y="168402"/>
                  </a:lnTo>
                  <a:cubicBezTo>
                    <a:pt x="131540" y="182404"/>
                    <a:pt x="110680" y="204311"/>
                    <a:pt x="71056" y="204311"/>
                  </a:cubicBezTo>
                  <a:cubicBezTo>
                    <a:pt x="20574" y="204311"/>
                    <a:pt x="0" y="173260"/>
                    <a:pt x="0" y="127254"/>
                  </a:cubicBezTo>
                  <a:lnTo>
                    <a:pt x="0" y="76772"/>
                  </a:lnTo>
                  <a:cubicBezTo>
                    <a:pt x="0" y="30861"/>
                    <a:pt x="20574" y="0"/>
                    <a:pt x="71056" y="0"/>
                  </a:cubicBezTo>
                  <a:cubicBezTo>
                    <a:pt x="102679" y="0"/>
                    <a:pt x="123539" y="14573"/>
                    <a:pt x="135255" y="41053"/>
                  </a:cubicBezTo>
                  <a:lnTo>
                    <a:pt x="107252" y="55626"/>
                  </a:lnTo>
                  <a:cubicBezTo>
                    <a:pt x="96964" y="38481"/>
                    <a:pt x="85535" y="32766"/>
                    <a:pt x="71056" y="32766"/>
                  </a:cubicBezTo>
                  <a:cubicBezTo>
                    <a:pt x="44863" y="32766"/>
                    <a:pt x="36004" y="49054"/>
                    <a:pt x="36004" y="73819"/>
                  </a:cubicBezTo>
                  <a:lnTo>
                    <a:pt x="36004" y="130016"/>
                  </a:lnTo>
                  <a:cubicBezTo>
                    <a:pt x="36004" y="154877"/>
                    <a:pt x="45720" y="171069"/>
                    <a:pt x="71914" y="171069"/>
                  </a:cubicBezTo>
                  <a:cubicBezTo>
                    <a:pt x="90202" y="171069"/>
                    <a:pt x="101060" y="164211"/>
                    <a:pt x="106109" y="157353"/>
                  </a:cubicBezTo>
                  <a:lnTo>
                    <a:pt x="106109" y="122015"/>
                  </a:lnTo>
                  <a:lnTo>
                    <a:pt x="70485" y="122015"/>
                  </a:lnTo>
                  <a:lnTo>
                    <a:pt x="70485" y="91154"/>
                  </a:lnTo>
                  <a:close/>
                </a:path>
              </a:pathLst>
            </a:custGeom>
            <a:grpFill/>
            <a:ln w="9525" cap="flat">
              <a:noFill/>
              <a:prstDash val="solid"/>
              <a:miter/>
            </a:ln>
          </p:spPr>
          <p:txBody>
            <a:bodyPr rtlCol="0" anchor="ctr"/>
            <a:lstStyle/>
            <a:p>
              <a:endParaRPr lang="cs-CZ"/>
            </a:p>
          </p:txBody>
        </p:sp>
        <p:sp>
          <p:nvSpPr>
            <p:cNvPr id="105" name="Volný tvar: obrazec 104">
              <a:extLst>
                <a:ext uri="{FF2B5EF4-FFF2-40B4-BE49-F238E27FC236}">
                  <a16:creationId xmlns:a16="http://schemas.microsoft.com/office/drawing/2014/main" id="{A9F8596C-8436-9370-715F-EDB898F532F7}"/>
                </a:ext>
              </a:extLst>
            </p:cNvPr>
            <p:cNvSpPr/>
            <p:nvPr/>
          </p:nvSpPr>
          <p:spPr>
            <a:xfrm>
              <a:off x="3421316" y="1106549"/>
              <a:ext cx="35909" cy="199643"/>
            </a:xfrm>
            <a:custGeom>
              <a:avLst/>
              <a:gdLst>
                <a:gd name="connsiteX0" fmla="*/ 0 w 35909"/>
                <a:gd name="connsiteY0" fmla="*/ 0 h 199643"/>
                <a:gd name="connsiteX1" fmla="*/ 35909 w 35909"/>
                <a:gd name="connsiteY1" fmla="*/ 0 h 199643"/>
                <a:gd name="connsiteX2" fmla="*/ 35909 w 35909"/>
                <a:gd name="connsiteY2" fmla="*/ 199644 h 199643"/>
                <a:gd name="connsiteX3" fmla="*/ 0 w 35909"/>
                <a:gd name="connsiteY3" fmla="*/ 199644 h 199643"/>
                <a:gd name="connsiteX4" fmla="*/ 0 w 35909"/>
                <a:gd name="connsiteY4" fmla="*/ 0 h 19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09" h="199643">
                  <a:moveTo>
                    <a:pt x="0" y="0"/>
                  </a:moveTo>
                  <a:lnTo>
                    <a:pt x="35909" y="0"/>
                  </a:lnTo>
                  <a:lnTo>
                    <a:pt x="35909" y="199644"/>
                  </a:lnTo>
                  <a:lnTo>
                    <a:pt x="0" y="199644"/>
                  </a:lnTo>
                  <a:lnTo>
                    <a:pt x="0" y="0"/>
                  </a:lnTo>
                  <a:close/>
                </a:path>
              </a:pathLst>
            </a:custGeom>
            <a:grpFill/>
            <a:ln w="9525" cap="flat">
              <a:noFill/>
              <a:prstDash val="solid"/>
              <a:miter/>
            </a:ln>
          </p:spPr>
          <p:txBody>
            <a:bodyPr rtlCol="0" anchor="ctr"/>
            <a:lstStyle/>
            <a:p>
              <a:endParaRPr lang="cs-CZ"/>
            </a:p>
          </p:txBody>
        </p:sp>
        <p:sp>
          <p:nvSpPr>
            <p:cNvPr id="106" name="Volný tvar: obrazec 105">
              <a:extLst>
                <a:ext uri="{FF2B5EF4-FFF2-40B4-BE49-F238E27FC236}">
                  <a16:creationId xmlns:a16="http://schemas.microsoft.com/office/drawing/2014/main" id="{59C4448F-AE5F-FFE6-CB1D-E3D4C844E1AE}"/>
                </a:ext>
              </a:extLst>
            </p:cNvPr>
            <p:cNvSpPr/>
            <p:nvPr/>
          </p:nvSpPr>
          <p:spPr>
            <a:xfrm>
              <a:off x="3497612" y="1104168"/>
              <a:ext cx="136112" cy="204311"/>
            </a:xfrm>
            <a:custGeom>
              <a:avLst/>
              <a:gdLst>
                <a:gd name="connsiteX0" fmla="*/ 36100 w 136112"/>
                <a:gd name="connsiteY0" fmla="*/ 130493 h 204311"/>
                <a:gd name="connsiteX1" fmla="*/ 72009 w 136112"/>
                <a:gd name="connsiteY1" fmla="*/ 171545 h 204311"/>
                <a:gd name="connsiteX2" fmla="*/ 108204 w 136112"/>
                <a:gd name="connsiteY2" fmla="*/ 148971 h 204311"/>
                <a:gd name="connsiteX3" fmla="*/ 136112 w 136112"/>
                <a:gd name="connsiteY3" fmla="*/ 162687 h 204311"/>
                <a:gd name="connsiteX4" fmla="*/ 71914 w 136112"/>
                <a:gd name="connsiteY4" fmla="*/ 204311 h 204311"/>
                <a:gd name="connsiteX5" fmla="*/ 0 w 136112"/>
                <a:gd name="connsiteY5" fmla="*/ 127540 h 204311"/>
                <a:gd name="connsiteX6" fmla="*/ 0 w 136112"/>
                <a:gd name="connsiteY6" fmla="*/ 76772 h 204311"/>
                <a:gd name="connsiteX7" fmla="*/ 71056 w 136112"/>
                <a:gd name="connsiteY7" fmla="*/ 0 h 204311"/>
                <a:gd name="connsiteX8" fmla="*/ 135255 w 136112"/>
                <a:gd name="connsiteY8" fmla="*/ 41053 h 204311"/>
                <a:gd name="connsiteX9" fmla="*/ 107347 w 136112"/>
                <a:gd name="connsiteY9" fmla="*/ 55626 h 204311"/>
                <a:gd name="connsiteX10" fmla="*/ 71152 w 136112"/>
                <a:gd name="connsiteY10" fmla="*/ 32766 h 204311"/>
                <a:gd name="connsiteX11" fmla="*/ 36100 w 136112"/>
                <a:gd name="connsiteY11" fmla="*/ 73819 h 204311"/>
                <a:gd name="connsiteX12" fmla="*/ 36100 w 136112"/>
                <a:gd name="connsiteY12" fmla="*/ 130302 h 20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112" h="204311">
                  <a:moveTo>
                    <a:pt x="36100" y="130493"/>
                  </a:moveTo>
                  <a:cubicBezTo>
                    <a:pt x="36100" y="155353"/>
                    <a:pt x="45815" y="171545"/>
                    <a:pt x="72009" y="171545"/>
                  </a:cubicBezTo>
                  <a:cubicBezTo>
                    <a:pt x="86582" y="171545"/>
                    <a:pt x="98012" y="167831"/>
                    <a:pt x="108204" y="148971"/>
                  </a:cubicBezTo>
                  <a:lnTo>
                    <a:pt x="136112" y="162687"/>
                  </a:lnTo>
                  <a:cubicBezTo>
                    <a:pt x="122682" y="191262"/>
                    <a:pt x="103632" y="204311"/>
                    <a:pt x="71914" y="204311"/>
                  </a:cubicBezTo>
                  <a:cubicBezTo>
                    <a:pt x="21431" y="204311"/>
                    <a:pt x="0" y="173450"/>
                    <a:pt x="0" y="127540"/>
                  </a:cubicBezTo>
                  <a:lnTo>
                    <a:pt x="0" y="76772"/>
                  </a:lnTo>
                  <a:cubicBezTo>
                    <a:pt x="0" y="30861"/>
                    <a:pt x="20574" y="0"/>
                    <a:pt x="71056" y="0"/>
                  </a:cubicBezTo>
                  <a:cubicBezTo>
                    <a:pt x="102679" y="0"/>
                    <a:pt x="123539" y="14573"/>
                    <a:pt x="135255" y="41053"/>
                  </a:cubicBezTo>
                  <a:lnTo>
                    <a:pt x="107347" y="55626"/>
                  </a:lnTo>
                  <a:cubicBezTo>
                    <a:pt x="97060" y="38481"/>
                    <a:pt x="85630" y="32766"/>
                    <a:pt x="71152" y="32766"/>
                  </a:cubicBezTo>
                  <a:cubicBezTo>
                    <a:pt x="44863" y="32766"/>
                    <a:pt x="36100" y="49054"/>
                    <a:pt x="36100" y="73819"/>
                  </a:cubicBezTo>
                  <a:lnTo>
                    <a:pt x="36100" y="130302"/>
                  </a:lnTo>
                  <a:close/>
                </a:path>
              </a:pathLst>
            </a:custGeom>
            <a:grpFill/>
            <a:ln w="9525" cap="flat">
              <a:noFill/>
              <a:prstDash val="solid"/>
              <a:miter/>
            </a:ln>
          </p:spPr>
          <p:txBody>
            <a:bodyPr rtlCol="0" anchor="ctr"/>
            <a:lstStyle/>
            <a:p>
              <a:endParaRPr lang="cs-CZ"/>
            </a:p>
          </p:txBody>
        </p:sp>
        <p:sp>
          <p:nvSpPr>
            <p:cNvPr id="107" name="Volný tvar: obrazec 106">
              <a:extLst>
                <a:ext uri="{FF2B5EF4-FFF2-40B4-BE49-F238E27FC236}">
                  <a16:creationId xmlns:a16="http://schemas.microsoft.com/office/drawing/2014/main" id="{1CE28362-8A76-0F14-4BC3-6BC7321AAFB7}"/>
                </a:ext>
              </a:extLst>
            </p:cNvPr>
            <p:cNvSpPr/>
            <p:nvPr/>
          </p:nvSpPr>
          <p:spPr>
            <a:xfrm>
              <a:off x="3664395" y="1106549"/>
              <a:ext cx="138874" cy="199643"/>
            </a:xfrm>
            <a:custGeom>
              <a:avLst/>
              <a:gdLst>
                <a:gd name="connsiteX0" fmla="*/ 0 w 138874"/>
                <a:gd name="connsiteY0" fmla="*/ 0 h 199643"/>
                <a:gd name="connsiteX1" fmla="*/ 35909 w 138874"/>
                <a:gd name="connsiteY1" fmla="*/ 0 h 199643"/>
                <a:gd name="connsiteX2" fmla="*/ 35909 w 138874"/>
                <a:gd name="connsiteY2" fmla="*/ 81344 h 199643"/>
                <a:gd name="connsiteX3" fmla="*/ 50482 w 138874"/>
                <a:gd name="connsiteY3" fmla="*/ 81344 h 199643"/>
                <a:gd name="connsiteX4" fmla="*/ 96679 w 138874"/>
                <a:gd name="connsiteY4" fmla="*/ 0 h 199643"/>
                <a:gd name="connsiteX5" fmla="*/ 136588 w 138874"/>
                <a:gd name="connsiteY5" fmla="*/ 0 h 199643"/>
                <a:gd name="connsiteX6" fmla="*/ 80677 w 138874"/>
                <a:gd name="connsiteY6" fmla="*/ 94393 h 199643"/>
                <a:gd name="connsiteX7" fmla="*/ 138874 w 138874"/>
                <a:gd name="connsiteY7" fmla="*/ 199644 h 199643"/>
                <a:gd name="connsiteX8" fmla="*/ 98393 w 138874"/>
                <a:gd name="connsiteY8" fmla="*/ 199644 h 199643"/>
                <a:gd name="connsiteX9" fmla="*/ 51625 w 138874"/>
                <a:gd name="connsiteY9" fmla="*/ 112967 h 199643"/>
                <a:gd name="connsiteX10" fmla="*/ 35909 w 138874"/>
                <a:gd name="connsiteY10" fmla="*/ 112967 h 199643"/>
                <a:gd name="connsiteX11" fmla="*/ 35909 w 138874"/>
                <a:gd name="connsiteY11" fmla="*/ 199644 h 199643"/>
                <a:gd name="connsiteX12" fmla="*/ 0 w 138874"/>
                <a:gd name="connsiteY12" fmla="*/ 199644 h 199643"/>
                <a:gd name="connsiteX13" fmla="*/ 0 w 138874"/>
                <a:gd name="connsiteY13" fmla="*/ 0 h 1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874" h="199643">
                  <a:moveTo>
                    <a:pt x="0" y="0"/>
                  </a:moveTo>
                  <a:lnTo>
                    <a:pt x="35909" y="0"/>
                  </a:lnTo>
                  <a:lnTo>
                    <a:pt x="35909" y="81344"/>
                  </a:lnTo>
                  <a:lnTo>
                    <a:pt x="50482" y="81344"/>
                  </a:lnTo>
                  <a:lnTo>
                    <a:pt x="96679" y="0"/>
                  </a:lnTo>
                  <a:lnTo>
                    <a:pt x="136588" y="0"/>
                  </a:lnTo>
                  <a:lnTo>
                    <a:pt x="80677" y="94393"/>
                  </a:lnTo>
                  <a:lnTo>
                    <a:pt x="138874" y="199644"/>
                  </a:lnTo>
                  <a:lnTo>
                    <a:pt x="98393" y="199644"/>
                  </a:lnTo>
                  <a:lnTo>
                    <a:pt x="51625" y="112967"/>
                  </a:lnTo>
                  <a:lnTo>
                    <a:pt x="35909" y="112967"/>
                  </a:lnTo>
                  <a:lnTo>
                    <a:pt x="35909" y="199644"/>
                  </a:lnTo>
                  <a:lnTo>
                    <a:pt x="0" y="199644"/>
                  </a:lnTo>
                  <a:lnTo>
                    <a:pt x="0" y="0"/>
                  </a:lnTo>
                  <a:close/>
                </a:path>
              </a:pathLst>
            </a:custGeom>
            <a:grpFill/>
            <a:ln w="9525" cap="flat">
              <a:noFill/>
              <a:prstDash val="solid"/>
              <a:miter/>
            </a:ln>
          </p:spPr>
          <p:txBody>
            <a:bodyPr rtlCol="0" anchor="ctr"/>
            <a:lstStyle/>
            <a:p>
              <a:endParaRPr lang="cs-CZ"/>
            </a:p>
          </p:txBody>
        </p:sp>
        <p:sp>
          <p:nvSpPr>
            <p:cNvPr id="108" name="Volný tvar: obrazec 107">
              <a:extLst>
                <a:ext uri="{FF2B5EF4-FFF2-40B4-BE49-F238E27FC236}">
                  <a16:creationId xmlns:a16="http://schemas.microsoft.com/office/drawing/2014/main" id="{196958AD-FB3E-76FC-D5CB-F248BF6C772D}"/>
                </a:ext>
              </a:extLst>
            </p:cNvPr>
            <p:cNvSpPr/>
            <p:nvPr/>
          </p:nvSpPr>
          <p:spPr>
            <a:xfrm>
              <a:off x="3832130" y="1038350"/>
              <a:ext cx="112109" cy="267842"/>
            </a:xfrm>
            <a:custGeom>
              <a:avLst/>
              <a:gdLst>
                <a:gd name="connsiteX0" fmla="*/ 35909 w 112109"/>
                <a:gd name="connsiteY0" fmla="*/ 236506 h 267842"/>
                <a:gd name="connsiteX1" fmla="*/ 112109 w 112109"/>
                <a:gd name="connsiteY1" fmla="*/ 236506 h 267842"/>
                <a:gd name="connsiteX2" fmla="*/ 112109 w 112109"/>
                <a:gd name="connsiteY2" fmla="*/ 267843 h 267842"/>
                <a:gd name="connsiteX3" fmla="*/ 0 w 112109"/>
                <a:gd name="connsiteY3" fmla="*/ 267843 h 267842"/>
                <a:gd name="connsiteX4" fmla="*/ 0 w 112109"/>
                <a:gd name="connsiteY4" fmla="*/ 68199 h 267842"/>
                <a:gd name="connsiteX5" fmla="*/ 112109 w 112109"/>
                <a:gd name="connsiteY5" fmla="*/ 68199 h 267842"/>
                <a:gd name="connsiteX6" fmla="*/ 112109 w 112109"/>
                <a:gd name="connsiteY6" fmla="*/ 99536 h 267842"/>
                <a:gd name="connsiteX7" fmla="*/ 35909 w 112109"/>
                <a:gd name="connsiteY7" fmla="*/ 99536 h 267842"/>
                <a:gd name="connsiteX8" fmla="*/ 35909 w 112109"/>
                <a:gd name="connsiteY8" fmla="*/ 150305 h 267842"/>
                <a:gd name="connsiteX9" fmla="*/ 105823 w 112109"/>
                <a:gd name="connsiteY9" fmla="*/ 150305 h 267842"/>
                <a:gd name="connsiteX10" fmla="*/ 105823 w 112109"/>
                <a:gd name="connsiteY10" fmla="*/ 181642 h 267842"/>
                <a:gd name="connsiteX11" fmla="*/ 35909 w 112109"/>
                <a:gd name="connsiteY11" fmla="*/ 181642 h 267842"/>
                <a:gd name="connsiteX12" fmla="*/ 35909 w 112109"/>
                <a:gd name="connsiteY12" fmla="*/ 236411 h 267842"/>
                <a:gd name="connsiteX13" fmla="*/ 89249 w 112109"/>
                <a:gd name="connsiteY13" fmla="*/ 0 h 267842"/>
                <a:gd name="connsiteX14" fmla="*/ 62103 w 112109"/>
                <a:gd name="connsiteY14" fmla="*/ 49340 h 267842"/>
                <a:gd name="connsiteX15" fmla="*/ 38957 w 112109"/>
                <a:gd name="connsiteY15" fmla="*/ 49340 h 267842"/>
                <a:gd name="connsiteX16" fmla="*/ 53816 w 112109"/>
                <a:gd name="connsiteY16" fmla="*/ 0 h 267842"/>
                <a:gd name="connsiteX17" fmla="*/ 89154 w 112109"/>
                <a:gd name="connsiteY17" fmla="*/ 0 h 26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109" h="267842">
                  <a:moveTo>
                    <a:pt x="35909" y="236506"/>
                  </a:moveTo>
                  <a:lnTo>
                    <a:pt x="112109" y="236506"/>
                  </a:lnTo>
                  <a:lnTo>
                    <a:pt x="112109" y="267843"/>
                  </a:lnTo>
                  <a:lnTo>
                    <a:pt x="0" y="267843"/>
                  </a:lnTo>
                  <a:lnTo>
                    <a:pt x="0" y="68199"/>
                  </a:lnTo>
                  <a:lnTo>
                    <a:pt x="112109" y="68199"/>
                  </a:lnTo>
                  <a:lnTo>
                    <a:pt x="112109" y="99536"/>
                  </a:lnTo>
                  <a:lnTo>
                    <a:pt x="35909" y="99536"/>
                  </a:lnTo>
                  <a:lnTo>
                    <a:pt x="35909" y="150305"/>
                  </a:lnTo>
                  <a:lnTo>
                    <a:pt x="105823" y="150305"/>
                  </a:lnTo>
                  <a:lnTo>
                    <a:pt x="105823" y="181642"/>
                  </a:lnTo>
                  <a:lnTo>
                    <a:pt x="35909" y="181642"/>
                  </a:lnTo>
                  <a:lnTo>
                    <a:pt x="35909" y="236411"/>
                  </a:lnTo>
                  <a:close/>
                  <a:moveTo>
                    <a:pt x="89249" y="0"/>
                  </a:moveTo>
                  <a:lnTo>
                    <a:pt x="62103" y="49340"/>
                  </a:lnTo>
                  <a:lnTo>
                    <a:pt x="38957" y="49340"/>
                  </a:lnTo>
                  <a:lnTo>
                    <a:pt x="53816" y="0"/>
                  </a:lnTo>
                  <a:lnTo>
                    <a:pt x="89154" y="0"/>
                  </a:lnTo>
                  <a:close/>
                </a:path>
              </a:pathLst>
            </a:custGeom>
            <a:grpFill/>
            <a:ln w="9525" cap="flat">
              <a:noFill/>
              <a:prstDash val="solid"/>
              <a:miter/>
            </a:ln>
          </p:spPr>
          <p:txBody>
            <a:bodyPr rtlCol="0" anchor="ctr"/>
            <a:lstStyle/>
            <a:p>
              <a:endParaRPr lang="cs-CZ"/>
            </a:p>
          </p:txBody>
        </p:sp>
        <p:sp>
          <p:nvSpPr>
            <p:cNvPr id="109" name="Volný tvar: obrazec 108">
              <a:extLst>
                <a:ext uri="{FF2B5EF4-FFF2-40B4-BE49-F238E27FC236}">
                  <a16:creationId xmlns:a16="http://schemas.microsoft.com/office/drawing/2014/main" id="{8CD50434-A58B-D3ED-917A-5CEEBC843C83}"/>
                </a:ext>
              </a:extLst>
            </p:cNvPr>
            <p:cNvSpPr/>
            <p:nvPr/>
          </p:nvSpPr>
          <p:spPr>
            <a:xfrm>
              <a:off x="1877981" y="1417922"/>
              <a:ext cx="136112" cy="204311"/>
            </a:xfrm>
            <a:custGeom>
              <a:avLst/>
              <a:gdLst>
                <a:gd name="connsiteX0" fmla="*/ 36100 w 136112"/>
                <a:gd name="connsiteY0" fmla="*/ 130492 h 204311"/>
                <a:gd name="connsiteX1" fmla="*/ 72009 w 136112"/>
                <a:gd name="connsiteY1" fmla="*/ 171545 h 204311"/>
                <a:gd name="connsiteX2" fmla="*/ 108204 w 136112"/>
                <a:gd name="connsiteY2" fmla="*/ 148971 h 204311"/>
                <a:gd name="connsiteX3" fmla="*/ 136112 w 136112"/>
                <a:gd name="connsiteY3" fmla="*/ 162687 h 204311"/>
                <a:gd name="connsiteX4" fmla="*/ 71914 w 136112"/>
                <a:gd name="connsiteY4" fmla="*/ 204311 h 204311"/>
                <a:gd name="connsiteX5" fmla="*/ 0 w 136112"/>
                <a:gd name="connsiteY5" fmla="*/ 127540 h 204311"/>
                <a:gd name="connsiteX6" fmla="*/ 0 w 136112"/>
                <a:gd name="connsiteY6" fmla="*/ 76771 h 204311"/>
                <a:gd name="connsiteX7" fmla="*/ 71056 w 136112"/>
                <a:gd name="connsiteY7" fmla="*/ 0 h 204311"/>
                <a:gd name="connsiteX8" fmla="*/ 135255 w 136112"/>
                <a:gd name="connsiteY8" fmla="*/ 41053 h 204311"/>
                <a:gd name="connsiteX9" fmla="*/ 107347 w 136112"/>
                <a:gd name="connsiteY9" fmla="*/ 55626 h 204311"/>
                <a:gd name="connsiteX10" fmla="*/ 71152 w 136112"/>
                <a:gd name="connsiteY10" fmla="*/ 32766 h 204311"/>
                <a:gd name="connsiteX11" fmla="*/ 36100 w 136112"/>
                <a:gd name="connsiteY11" fmla="*/ 73819 h 204311"/>
                <a:gd name="connsiteX12" fmla="*/ 36100 w 136112"/>
                <a:gd name="connsiteY12" fmla="*/ 130302 h 20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112" h="204311">
                  <a:moveTo>
                    <a:pt x="36100" y="130492"/>
                  </a:moveTo>
                  <a:cubicBezTo>
                    <a:pt x="36100" y="155353"/>
                    <a:pt x="45815" y="171545"/>
                    <a:pt x="72009" y="171545"/>
                  </a:cubicBezTo>
                  <a:cubicBezTo>
                    <a:pt x="86582" y="171545"/>
                    <a:pt x="98012" y="167830"/>
                    <a:pt x="108204" y="148971"/>
                  </a:cubicBezTo>
                  <a:lnTo>
                    <a:pt x="136112" y="162687"/>
                  </a:lnTo>
                  <a:cubicBezTo>
                    <a:pt x="122682" y="191262"/>
                    <a:pt x="103632" y="204311"/>
                    <a:pt x="71914" y="204311"/>
                  </a:cubicBezTo>
                  <a:cubicBezTo>
                    <a:pt x="21431" y="204311"/>
                    <a:pt x="0" y="173450"/>
                    <a:pt x="0" y="127540"/>
                  </a:cubicBezTo>
                  <a:lnTo>
                    <a:pt x="0" y="76771"/>
                  </a:lnTo>
                  <a:cubicBezTo>
                    <a:pt x="0" y="30861"/>
                    <a:pt x="20574" y="0"/>
                    <a:pt x="71056" y="0"/>
                  </a:cubicBezTo>
                  <a:cubicBezTo>
                    <a:pt x="102679" y="0"/>
                    <a:pt x="123539" y="14573"/>
                    <a:pt x="135255" y="41053"/>
                  </a:cubicBezTo>
                  <a:lnTo>
                    <a:pt x="107347" y="55626"/>
                  </a:lnTo>
                  <a:cubicBezTo>
                    <a:pt x="97060" y="38481"/>
                    <a:pt x="85630" y="32766"/>
                    <a:pt x="71152" y="32766"/>
                  </a:cubicBezTo>
                  <a:cubicBezTo>
                    <a:pt x="44863" y="32766"/>
                    <a:pt x="36100" y="49054"/>
                    <a:pt x="36100" y="73819"/>
                  </a:cubicBezTo>
                  <a:lnTo>
                    <a:pt x="36100" y="130302"/>
                  </a:lnTo>
                  <a:close/>
                </a:path>
              </a:pathLst>
            </a:custGeom>
            <a:grpFill/>
            <a:ln w="9525" cap="flat">
              <a:noFill/>
              <a:prstDash val="solid"/>
              <a:miter/>
            </a:ln>
          </p:spPr>
          <p:txBody>
            <a:bodyPr rtlCol="0" anchor="ctr"/>
            <a:lstStyle/>
            <a:p>
              <a:endParaRPr lang="cs-CZ"/>
            </a:p>
          </p:txBody>
        </p:sp>
        <p:sp>
          <p:nvSpPr>
            <p:cNvPr id="110" name="Volný tvar: obrazec 109">
              <a:extLst>
                <a:ext uri="{FF2B5EF4-FFF2-40B4-BE49-F238E27FC236}">
                  <a16:creationId xmlns:a16="http://schemas.microsoft.com/office/drawing/2014/main" id="{7B628294-5217-9EBD-7D14-5C9A156864C5}"/>
                </a:ext>
              </a:extLst>
            </p:cNvPr>
            <p:cNvSpPr/>
            <p:nvPr/>
          </p:nvSpPr>
          <p:spPr>
            <a:xfrm>
              <a:off x="2044763" y="1420398"/>
              <a:ext cx="112109" cy="199644"/>
            </a:xfrm>
            <a:custGeom>
              <a:avLst/>
              <a:gdLst>
                <a:gd name="connsiteX0" fmla="*/ 35909 w 112109"/>
                <a:gd name="connsiteY0" fmla="*/ 168307 h 199644"/>
                <a:gd name="connsiteX1" fmla="*/ 112109 w 112109"/>
                <a:gd name="connsiteY1" fmla="*/ 168307 h 199644"/>
                <a:gd name="connsiteX2" fmla="*/ 112109 w 112109"/>
                <a:gd name="connsiteY2" fmla="*/ 199644 h 199644"/>
                <a:gd name="connsiteX3" fmla="*/ 0 w 112109"/>
                <a:gd name="connsiteY3" fmla="*/ 199644 h 199644"/>
                <a:gd name="connsiteX4" fmla="*/ 0 w 112109"/>
                <a:gd name="connsiteY4" fmla="*/ 0 h 199644"/>
                <a:gd name="connsiteX5" fmla="*/ 112109 w 112109"/>
                <a:gd name="connsiteY5" fmla="*/ 0 h 199644"/>
                <a:gd name="connsiteX6" fmla="*/ 112109 w 112109"/>
                <a:gd name="connsiteY6" fmla="*/ 31337 h 199644"/>
                <a:gd name="connsiteX7" fmla="*/ 35909 w 112109"/>
                <a:gd name="connsiteY7" fmla="*/ 31337 h 199644"/>
                <a:gd name="connsiteX8" fmla="*/ 35909 w 112109"/>
                <a:gd name="connsiteY8" fmla="*/ 82105 h 199644"/>
                <a:gd name="connsiteX9" fmla="*/ 105823 w 112109"/>
                <a:gd name="connsiteY9" fmla="*/ 82105 h 199644"/>
                <a:gd name="connsiteX10" fmla="*/ 105823 w 112109"/>
                <a:gd name="connsiteY10" fmla="*/ 113443 h 199644"/>
                <a:gd name="connsiteX11" fmla="*/ 35909 w 112109"/>
                <a:gd name="connsiteY11" fmla="*/ 113443 h 199644"/>
                <a:gd name="connsiteX12" fmla="*/ 35909 w 112109"/>
                <a:gd name="connsiteY12" fmla="*/ 168212 h 19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109" h="199644">
                  <a:moveTo>
                    <a:pt x="35909" y="168307"/>
                  </a:moveTo>
                  <a:lnTo>
                    <a:pt x="112109" y="168307"/>
                  </a:lnTo>
                  <a:lnTo>
                    <a:pt x="112109" y="199644"/>
                  </a:lnTo>
                  <a:lnTo>
                    <a:pt x="0" y="199644"/>
                  </a:lnTo>
                  <a:lnTo>
                    <a:pt x="0" y="0"/>
                  </a:lnTo>
                  <a:lnTo>
                    <a:pt x="112109" y="0"/>
                  </a:lnTo>
                  <a:lnTo>
                    <a:pt x="112109" y="31337"/>
                  </a:lnTo>
                  <a:lnTo>
                    <a:pt x="35909" y="31337"/>
                  </a:lnTo>
                  <a:lnTo>
                    <a:pt x="35909" y="82105"/>
                  </a:lnTo>
                  <a:lnTo>
                    <a:pt x="105823" y="82105"/>
                  </a:lnTo>
                  <a:lnTo>
                    <a:pt x="105823" y="113443"/>
                  </a:lnTo>
                  <a:lnTo>
                    <a:pt x="35909" y="113443"/>
                  </a:lnTo>
                  <a:lnTo>
                    <a:pt x="35909" y="168212"/>
                  </a:lnTo>
                  <a:close/>
                </a:path>
              </a:pathLst>
            </a:custGeom>
            <a:grpFill/>
            <a:ln w="9525" cap="flat">
              <a:noFill/>
              <a:prstDash val="solid"/>
              <a:miter/>
            </a:ln>
          </p:spPr>
          <p:txBody>
            <a:bodyPr rtlCol="0" anchor="ctr"/>
            <a:lstStyle/>
            <a:p>
              <a:endParaRPr lang="cs-CZ"/>
            </a:p>
          </p:txBody>
        </p:sp>
        <p:sp>
          <p:nvSpPr>
            <p:cNvPr id="111" name="Volný tvar: obrazec 110">
              <a:extLst>
                <a:ext uri="{FF2B5EF4-FFF2-40B4-BE49-F238E27FC236}">
                  <a16:creationId xmlns:a16="http://schemas.microsoft.com/office/drawing/2014/main" id="{0B3F3AF0-FF85-4B7B-713E-A57F8CE90C99}"/>
                </a:ext>
              </a:extLst>
            </p:cNvPr>
            <p:cNvSpPr/>
            <p:nvPr/>
          </p:nvSpPr>
          <p:spPr>
            <a:xfrm>
              <a:off x="2198497" y="1420398"/>
              <a:ext cx="146113" cy="199644"/>
            </a:xfrm>
            <a:custGeom>
              <a:avLst/>
              <a:gdLst>
                <a:gd name="connsiteX0" fmla="*/ 0 w 146113"/>
                <a:gd name="connsiteY0" fmla="*/ 0 h 199644"/>
                <a:gd name="connsiteX1" fmla="*/ 30861 w 146113"/>
                <a:gd name="connsiteY1" fmla="*/ 0 h 199644"/>
                <a:gd name="connsiteX2" fmla="*/ 111062 w 146113"/>
                <a:gd name="connsiteY2" fmla="*/ 131540 h 199644"/>
                <a:gd name="connsiteX3" fmla="*/ 112204 w 146113"/>
                <a:gd name="connsiteY3" fmla="*/ 131540 h 199644"/>
                <a:gd name="connsiteX4" fmla="*/ 112204 w 146113"/>
                <a:gd name="connsiteY4" fmla="*/ 0 h 199644"/>
                <a:gd name="connsiteX5" fmla="*/ 146114 w 146113"/>
                <a:gd name="connsiteY5" fmla="*/ 0 h 199644"/>
                <a:gd name="connsiteX6" fmla="*/ 146114 w 146113"/>
                <a:gd name="connsiteY6" fmla="*/ 199644 h 199644"/>
                <a:gd name="connsiteX7" fmla="*/ 114776 w 146113"/>
                <a:gd name="connsiteY7" fmla="*/ 199644 h 199644"/>
                <a:gd name="connsiteX8" fmla="*/ 35242 w 146113"/>
                <a:gd name="connsiteY8" fmla="*/ 68104 h 199644"/>
                <a:gd name="connsiteX9" fmla="*/ 34100 w 146113"/>
                <a:gd name="connsiteY9" fmla="*/ 68104 h 199644"/>
                <a:gd name="connsiteX10" fmla="*/ 34100 w 146113"/>
                <a:gd name="connsiteY10" fmla="*/ 199644 h 199644"/>
                <a:gd name="connsiteX11" fmla="*/ 191 w 146113"/>
                <a:gd name="connsiteY11" fmla="*/ 199644 h 199644"/>
                <a:gd name="connsiteX12" fmla="*/ 191 w 146113"/>
                <a:gd name="connsiteY12" fmla="*/ 0 h 19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13" h="199644">
                  <a:moveTo>
                    <a:pt x="0" y="0"/>
                  </a:moveTo>
                  <a:lnTo>
                    <a:pt x="30861" y="0"/>
                  </a:lnTo>
                  <a:lnTo>
                    <a:pt x="111062" y="131540"/>
                  </a:lnTo>
                  <a:lnTo>
                    <a:pt x="112204" y="131540"/>
                  </a:lnTo>
                  <a:lnTo>
                    <a:pt x="112204" y="0"/>
                  </a:lnTo>
                  <a:lnTo>
                    <a:pt x="146114" y="0"/>
                  </a:lnTo>
                  <a:lnTo>
                    <a:pt x="146114" y="199644"/>
                  </a:lnTo>
                  <a:lnTo>
                    <a:pt x="114776" y="199644"/>
                  </a:lnTo>
                  <a:lnTo>
                    <a:pt x="35242" y="68104"/>
                  </a:lnTo>
                  <a:lnTo>
                    <a:pt x="34100" y="68104"/>
                  </a:lnTo>
                  <a:lnTo>
                    <a:pt x="34100" y="199644"/>
                  </a:lnTo>
                  <a:lnTo>
                    <a:pt x="191" y="199644"/>
                  </a:lnTo>
                  <a:lnTo>
                    <a:pt x="191" y="0"/>
                  </a:lnTo>
                  <a:close/>
                </a:path>
              </a:pathLst>
            </a:custGeom>
            <a:grpFill/>
            <a:ln w="9525" cap="flat">
              <a:noFill/>
              <a:prstDash val="solid"/>
              <a:miter/>
            </a:ln>
          </p:spPr>
          <p:txBody>
            <a:bodyPr rtlCol="0" anchor="ctr"/>
            <a:lstStyle/>
            <a:p>
              <a:endParaRPr lang="cs-CZ"/>
            </a:p>
          </p:txBody>
        </p:sp>
        <p:sp>
          <p:nvSpPr>
            <p:cNvPr id="112" name="Volný tvar: obrazec 111">
              <a:extLst>
                <a:ext uri="{FF2B5EF4-FFF2-40B4-BE49-F238E27FC236}">
                  <a16:creationId xmlns:a16="http://schemas.microsoft.com/office/drawing/2014/main" id="{69A33DA6-8F03-C112-B57B-3FFE4243F0AA}"/>
                </a:ext>
              </a:extLst>
            </p:cNvPr>
            <p:cNvSpPr/>
            <p:nvPr/>
          </p:nvSpPr>
          <p:spPr>
            <a:xfrm>
              <a:off x="2380520" y="1420398"/>
              <a:ext cx="141446" cy="199644"/>
            </a:xfrm>
            <a:custGeom>
              <a:avLst/>
              <a:gdLst>
                <a:gd name="connsiteX0" fmla="*/ 0 w 141446"/>
                <a:gd name="connsiteY0" fmla="*/ 0 h 199644"/>
                <a:gd name="connsiteX1" fmla="*/ 141446 w 141446"/>
                <a:gd name="connsiteY1" fmla="*/ 0 h 199644"/>
                <a:gd name="connsiteX2" fmla="*/ 141446 w 141446"/>
                <a:gd name="connsiteY2" fmla="*/ 31337 h 199644"/>
                <a:gd name="connsiteX3" fmla="*/ 88678 w 141446"/>
                <a:gd name="connsiteY3" fmla="*/ 31337 h 199644"/>
                <a:gd name="connsiteX4" fmla="*/ 88678 w 141446"/>
                <a:gd name="connsiteY4" fmla="*/ 199644 h 199644"/>
                <a:gd name="connsiteX5" fmla="*/ 52769 w 141446"/>
                <a:gd name="connsiteY5" fmla="*/ 199644 h 199644"/>
                <a:gd name="connsiteX6" fmla="*/ 52769 w 141446"/>
                <a:gd name="connsiteY6" fmla="*/ 31337 h 199644"/>
                <a:gd name="connsiteX7" fmla="*/ 0 w 141446"/>
                <a:gd name="connsiteY7" fmla="*/ 31337 h 199644"/>
                <a:gd name="connsiteX8" fmla="*/ 0 w 141446"/>
                <a:gd name="connsiteY8" fmla="*/ 0 h 19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446" h="199644">
                  <a:moveTo>
                    <a:pt x="0" y="0"/>
                  </a:moveTo>
                  <a:lnTo>
                    <a:pt x="141446" y="0"/>
                  </a:lnTo>
                  <a:lnTo>
                    <a:pt x="141446" y="31337"/>
                  </a:lnTo>
                  <a:lnTo>
                    <a:pt x="88678" y="31337"/>
                  </a:lnTo>
                  <a:lnTo>
                    <a:pt x="88678" y="199644"/>
                  </a:lnTo>
                  <a:lnTo>
                    <a:pt x="52769" y="199644"/>
                  </a:lnTo>
                  <a:lnTo>
                    <a:pt x="52769" y="31337"/>
                  </a:lnTo>
                  <a:lnTo>
                    <a:pt x="0" y="31337"/>
                  </a:lnTo>
                  <a:lnTo>
                    <a:pt x="0" y="0"/>
                  </a:lnTo>
                  <a:close/>
                </a:path>
              </a:pathLst>
            </a:custGeom>
            <a:grpFill/>
            <a:ln w="9525" cap="flat">
              <a:noFill/>
              <a:prstDash val="solid"/>
              <a:miter/>
            </a:ln>
          </p:spPr>
          <p:txBody>
            <a:bodyPr rtlCol="0" anchor="ctr"/>
            <a:lstStyle/>
            <a:p>
              <a:endParaRPr lang="cs-CZ"/>
            </a:p>
          </p:txBody>
        </p:sp>
        <p:sp>
          <p:nvSpPr>
            <p:cNvPr id="113" name="Volný tvar: obrazec 112">
              <a:extLst>
                <a:ext uri="{FF2B5EF4-FFF2-40B4-BE49-F238E27FC236}">
                  <a16:creationId xmlns:a16="http://schemas.microsoft.com/office/drawing/2014/main" id="{79B7AD0F-DF54-DD2A-CDEE-F7ED53D4031C}"/>
                </a:ext>
              </a:extLst>
            </p:cNvPr>
            <p:cNvSpPr/>
            <p:nvPr/>
          </p:nvSpPr>
          <p:spPr>
            <a:xfrm>
              <a:off x="2558256" y="1420398"/>
              <a:ext cx="140112" cy="199739"/>
            </a:xfrm>
            <a:custGeom>
              <a:avLst/>
              <a:gdLst>
                <a:gd name="connsiteX0" fmla="*/ 0 w 140112"/>
                <a:gd name="connsiteY0" fmla="*/ 0 h 199739"/>
                <a:gd name="connsiteX1" fmla="*/ 60198 w 140112"/>
                <a:gd name="connsiteY1" fmla="*/ 0 h 199739"/>
                <a:gd name="connsiteX2" fmla="*/ 131826 w 140112"/>
                <a:gd name="connsiteY2" fmla="*/ 63341 h 199739"/>
                <a:gd name="connsiteX3" fmla="*/ 97060 w 140112"/>
                <a:gd name="connsiteY3" fmla="*/ 120682 h 199739"/>
                <a:gd name="connsiteX4" fmla="*/ 140113 w 140112"/>
                <a:gd name="connsiteY4" fmla="*/ 199739 h 199739"/>
                <a:gd name="connsiteX5" fmla="*/ 100203 w 140112"/>
                <a:gd name="connsiteY5" fmla="*/ 199739 h 199739"/>
                <a:gd name="connsiteX6" fmla="*/ 62865 w 140112"/>
                <a:gd name="connsiteY6" fmla="*/ 126397 h 199739"/>
                <a:gd name="connsiteX7" fmla="*/ 35719 w 140112"/>
                <a:gd name="connsiteY7" fmla="*/ 126397 h 199739"/>
                <a:gd name="connsiteX8" fmla="*/ 35719 w 140112"/>
                <a:gd name="connsiteY8" fmla="*/ 199739 h 199739"/>
                <a:gd name="connsiteX9" fmla="*/ 95 w 140112"/>
                <a:gd name="connsiteY9" fmla="*/ 199739 h 199739"/>
                <a:gd name="connsiteX10" fmla="*/ 95 w 140112"/>
                <a:gd name="connsiteY10" fmla="*/ 95 h 199739"/>
                <a:gd name="connsiteX11" fmla="*/ 35624 w 140112"/>
                <a:gd name="connsiteY11" fmla="*/ 94964 h 199739"/>
                <a:gd name="connsiteX12" fmla="*/ 61246 w 140112"/>
                <a:gd name="connsiteY12" fmla="*/ 94964 h 199739"/>
                <a:gd name="connsiteX13" fmla="*/ 95441 w 140112"/>
                <a:gd name="connsiteY13" fmla="*/ 63341 h 199739"/>
                <a:gd name="connsiteX14" fmla="*/ 58388 w 140112"/>
                <a:gd name="connsiteY14" fmla="*/ 31432 h 199739"/>
                <a:gd name="connsiteX15" fmla="*/ 35528 w 140112"/>
                <a:gd name="connsiteY15" fmla="*/ 31432 h 199739"/>
                <a:gd name="connsiteX16" fmla="*/ 35528 w 140112"/>
                <a:gd name="connsiteY16" fmla="*/ 95059 h 19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112" h="199739">
                  <a:moveTo>
                    <a:pt x="0" y="0"/>
                  </a:moveTo>
                  <a:lnTo>
                    <a:pt x="60198" y="0"/>
                  </a:lnTo>
                  <a:cubicBezTo>
                    <a:pt x="104680" y="0"/>
                    <a:pt x="131826" y="17717"/>
                    <a:pt x="131826" y="63341"/>
                  </a:cubicBezTo>
                  <a:cubicBezTo>
                    <a:pt x="131826" y="100108"/>
                    <a:pt x="112109" y="114681"/>
                    <a:pt x="97060" y="120682"/>
                  </a:cubicBezTo>
                  <a:lnTo>
                    <a:pt x="140113" y="199739"/>
                  </a:lnTo>
                  <a:lnTo>
                    <a:pt x="100203" y="199739"/>
                  </a:lnTo>
                  <a:lnTo>
                    <a:pt x="62865" y="126397"/>
                  </a:lnTo>
                  <a:lnTo>
                    <a:pt x="35719" y="126397"/>
                  </a:lnTo>
                  <a:lnTo>
                    <a:pt x="35719" y="199739"/>
                  </a:lnTo>
                  <a:lnTo>
                    <a:pt x="95" y="199739"/>
                  </a:lnTo>
                  <a:lnTo>
                    <a:pt x="95" y="95"/>
                  </a:lnTo>
                  <a:close/>
                  <a:moveTo>
                    <a:pt x="35624" y="94964"/>
                  </a:moveTo>
                  <a:lnTo>
                    <a:pt x="61246" y="94964"/>
                  </a:lnTo>
                  <a:cubicBezTo>
                    <a:pt x="82963" y="94964"/>
                    <a:pt x="95441" y="86963"/>
                    <a:pt x="95441" y="63341"/>
                  </a:cubicBezTo>
                  <a:cubicBezTo>
                    <a:pt x="95441" y="38195"/>
                    <a:pt x="82296" y="31432"/>
                    <a:pt x="58388" y="31432"/>
                  </a:cubicBezTo>
                  <a:lnTo>
                    <a:pt x="35528" y="31432"/>
                  </a:lnTo>
                  <a:lnTo>
                    <a:pt x="35528" y="95059"/>
                  </a:lnTo>
                  <a:close/>
                </a:path>
              </a:pathLst>
            </a:custGeom>
            <a:grpFill/>
            <a:ln w="9525" cap="flat">
              <a:noFill/>
              <a:prstDash val="solid"/>
              <a:miter/>
            </a:ln>
          </p:spPr>
          <p:txBody>
            <a:bodyPr rtlCol="0" anchor="ctr"/>
            <a:lstStyle/>
            <a:p>
              <a:endParaRPr lang="cs-CZ"/>
            </a:p>
          </p:txBody>
        </p:sp>
        <p:sp>
          <p:nvSpPr>
            <p:cNvPr id="114" name="Volný tvar: obrazec 113">
              <a:extLst>
                <a:ext uri="{FF2B5EF4-FFF2-40B4-BE49-F238E27FC236}">
                  <a16:creationId xmlns:a16="http://schemas.microsoft.com/office/drawing/2014/main" id="{5A80B211-72F8-D5CE-CD07-16FCDD678651}"/>
                </a:ext>
              </a:extLst>
            </p:cNvPr>
            <p:cNvSpPr/>
            <p:nvPr/>
          </p:nvSpPr>
          <p:spPr>
            <a:xfrm>
              <a:off x="2728658" y="1420303"/>
              <a:ext cx="139255" cy="202025"/>
            </a:xfrm>
            <a:custGeom>
              <a:avLst/>
              <a:gdLst>
                <a:gd name="connsiteX0" fmla="*/ 191 w 139255"/>
                <a:gd name="connsiteY0" fmla="*/ 134684 h 202025"/>
                <a:gd name="connsiteX1" fmla="*/ 191 w 139255"/>
                <a:gd name="connsiteY1" fmla="*/ 0 h 202025"/>
                <a:gd name="connsiteX2" fmla="*/ 36100 w 139255"/>
                <a:gd name="connsiteY2" fmla="*/ 0 h 202025"/>
                <a:gd name="connsiteX3" fmla="*/ 36100 w 139255"/>
                <a:gd name="connsiteY3" fmla="*/ 131826 h 202025"/>
                <a:gd name="connsiteX4" fmla="*/ 69723 w 139255"/>
                <a:gd name="connsiteY4" fmla="*/ 169736 h 202025"/>
                <a:gd name="connsiteX5" fmla="*/ 103346 w 139255"/>
                <a:gd name="connsiteY5" fmla="*/ 131826 h 202025"/>
                <a:gd name="connsiteX6" fmla="*/ 103346 w 139255"/>
                <a:gd name="connsiteY6" fmla="*/ 0 h 202025"/>
                <a:gd name="connsiteX7" fmla="*/ 139255 w 139255"/>
                <a:gd name="connsiteY7" fmla="*/ 0 h 202025"/>
                <a:gd name="connsiteX8" fmla="*/ 139255 w 139255"/>
                <a:gd name="connsiteY8" fmla="*/ 134684 h 202025"/>
                <a:gd name="connsiteX9" fmla="*/ 69628 w 139255"/>
                <a:gd name="connsiteY9" fmla="*/ 202025 h 202025"/>
                <a:gd name="connsiteX10" fmla="*/ 0 w 139255"/>
                <a:gd name="connsiteY10" fmla="*/ 134684 h 20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255" h="202025">
                  <a:moveTo>
                    <a:pt x="191" y="134684"/>
                  </a:moveTo>
                  <a:lnTo>
                    <a:pt x="191" y="0"/>
                  </a:lnTo>
                  <a:lnTo>
                    <a:pt x="36100" y="0"/>
                  </a:lnTo>
                  <a:lnTo>
                    <a:pt x="36100" y="131826"/>
                  </a:lnTo>
                  <a:cubicBezTo>
                    <a:pt x="36100" y="154686"/>
                    <a:pt x="42958" y="169736"/>
                    <a:pt x="69723" y="169736"/>
                  </a:cubicBezTo>
                  <a:cubicBezTo>
                    <a:pt x="96488" y="169736"/>
                    <a:pt x="103346" y="154591"/>
                    <a:pt x="103346" y="131826"/>
                  </a:cubicBezTo>
                  <a:lnTo>
                    <a:pt x="103346" y="0"/>
                  </a:lnTo>
                  <a:lnTo>
                    <a:pt x="139255" y="0"/>
                  </a:lnTo>
                  <a:lnTo>
                    <a:pt x="139255" y="134684"/>
                  </a:lnTo>
                  <a:cubicBezTo>
                    <a:pt x="139255" y="177451"/>
                    <a:pt x="115824" y="202025"/>
                    <a:pt x="69628" y="202025"/>
                  </a:cubicBezTo>
                  <a:cubicBezTo>
                    <a:pt x="23432" y="202025"/>
                    <a:pt x="0" y="177451"/>
                    <a:pt x="0" y="134684"/>
                  </a:cubicBezTo>
                  <a:close/>
                </a:path>
              </a:pathLst>
            </a:custGeom>
            <a:grpFill/>
            <a:ln w="9525" cap="flat">
              <a:noFill/>
              <a:prstDash val="solid"/>
              <a:miter/>
            </a:ln>
          </p:spPr>
          <p:txBody>
            <a:bodyPr rtlCol="0" anchor="ctr"/>
            <a:lstStyle/>
            <a:p>
              <a:endParaRPr lang="cs-CZ"/>
            </a:p>
          </p:txBody>
        </p:sp>
        <p:sp>
          <p:nvSpPr>
            <p:cNvPr id="115" name="Volný tvar: obrazec 114">
              <a:extLst>
                <a:ext uri="{FF2B5EF4-FFF2-40B4-BE49-F238E27FC236}">
                  <a16:creationId xmlns:a16="http://schemas.microsoft.com/office/drawing/2014/main" id="{E1DAAEE7-B66C-D96D-97F0-F32250CA1C4E}"/>
                </a:ext>
              </a:extLst>
            </p:cNvPr>
            <p:cNvSpPr/>
            <p:nvPr/>
          </p:nvSpPr>
          <p:spPr>
            <a:xfrm>
              <a:off x="2914967" y="1420398"/>
              <a:ext cx="173354" cy="199644"/>
            </a:xfrm>
            <a:custGeom>
              <a:avLst/>
              <a:gdLst>
                <a:gd name="connsiteX0" fmla="*/ 139446 w 173354"/>
                <a:gd name="connsiteY0" fmla="*/ 81820 h 199644"/>
                <a:gd name="connsiteX1" fmla="*/ 138303 w 173354"/>
                <a:gd name="connsiteY1" fmla="*/ 81820 h 199644"/>
                <a:gd name="connsiteX2" fmla="*/ 95821 w 173354"/>
                <a:gd name="connsiteY2" fmla="*/ 166783 h 199644"/>
                <a:gd name="connsiteX3" fmla="*/ 77533 w 173354"/>
                <a:gd name="connsiteY3" fmla="*/ 166783 h 199644"/>
                <a:gd name="connsiteX4" fmla="*/ 35052 w 173354"/>
                <a:gd name="connsiteY4" fmla="*/ 81820 h 199644"/>
                <a:gd name="connsiteX5" fmla="*/ 33909 w 173354"/>
                <a:gd name="connsiteY5" fmla="*/ 81820 h 199644"/>
                <a:gd name="connsiteX6" fmla="*/ 33909 w 173354"/>
                <a:gd name="connsiteY6" fmla="*/ 199644 h 199644"/>
                <a:gd name="connsiteX7" fmla="*/ 0 w 173354"/>
                <a:gd name="connsiteY7" fmla="*/ 199644 h 199644"/>
                <a:gd name="connsiteX8" fmla="*/ 0 w 173354"/>
                <a:gd name="connsiteY8" fmla="*/ 0 h 199644"/>
                <a:gd name="connsiteX9" fmla="*/ 27623 w 173354"/>
                <a:gd name="connsiteY9" fmla="*/ 0 h 199644"/>
                <a:gd name="connsiteX10" fmla="*/ 86106 w 173354"/>
                <a:gd name="connsiteY10" fmla="*/ 114967 h 199644"/>
                <a:gd name="connsiteX11" fmla="*/ 87249 w 173354"/>
                <a:gd name="connsiteY11" fmla="*/ 114967 h 199644"/>
                <a:gd name="connsiteX12" fmla="*/ 146018 w 173354"/>
                <a:gd name="connsiteY12" fmla="*/ 0 h 199644"/>
                <a:gd name="connsiteX13" fmla="*/ 173355 w 173354"/>
                <a:gd name="connsiteY13" fmla="*/ 0 h 199644"/>
                <a:gd name="connsiteX14" fmla="*/ 173355 w 173354"/>
                <a:gd name="connsiteY14" fmla="*/ 199644 h 199644"/>
                <a:gd name="connsiteX15" fmla="*/ 139446 w 173354"/>
                <a:gd name="connsiteY15" fmla="*/ 199644 h 199644"/>
                <a:gd name="connsiteX16" fmla="*/ 139446 w 173354"/>
                <a:gd name="connsiteY16" fmla="*/ 81820 h 19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3354" h="199644">
                  <a:moveTo>
                    <a:pt x="139446" y="81820"/>
                  </a:moveTo>
                  <a:lnTo>
                    <a:pt x="138303" y="81820"/>
                  </a:lnTo>
                  <a:lnTo>
                    <a:pt x="95821" y="166783"/>
                  </a:lnTo>
                  <a:lnTo>
                    <a:pt x="77533" y="166783"/>
                  </a:lnTo>
                  <a:lnTo>
                    <a:pt x="35052" y="81820"/>
                  </a:lnTo>
                  <a:lnTo>
                    <a:pt x="33909" y="81820"/>
                  </a:lnTo>
                  <a:lnTo>
                    <a:pt x="33909" y="199644"/>
                  </a:lnTo>
                  <a:lnTo>
                    <a:pt x="0" y="199644"/>
                  </a:lnTo>
                  <a:lnTo>
                    <a:pt x="0" y="0"/>
                  </a:lnTo>
                  <a:lnTo>
                    <a:pt x="27623" y="0"/>
                  </a:lnTo>
                  <a:lnTo>
                    <a:pt x="86106" y="114967"/>
                  </a:lnTo>
                  <a:lnTo>
                    <a:pt x="87249" y="114967"/>
                  </a:lnTo>
                  <a:lnTo>
                    <a:pt x="146018" y="0"/>
                  </a:lnTo>
                  <a:lnTo>
                    <a:pt x="173355" y="0"/>
                  </a:lnTo>
                  <a:lnTo>
                    <a:pt x="173355" y="199644"/>
                  </a:lnTo>
                  <a:lnTo>
                    <a:pt x="139446" y="199644"/>
                  </a:lnTo>
                  <a:lnTo>
                    <a:pt x="139446" y="81820"/>
                  </a:lnTo>
                  <a:close/>
                </a:path>
              </a:pathLst>
            </a:custGeom>
            <a:grpFill/>
            <a:ln w="9525" cap="flat">
              <a:noFill/>
              <a:prstDash val="solid"/>
              <a:miter/>
            </a:ln>
          </p:spPr>
          <p:txBody>
            <a:bodyPr rtlCol="0" anchor="ctr"/>
            <a:lstStyle/>
            <a:p>
              <a:endParaRPr lang="cs-CZ"/>
            </a:p>
          </p:txBody>
        </p:sp>
        <p:sp>
          <p:nvSpPr>
            <p:cNvPr id="116" name="Volný tvar: obrazec 115">
              <a:extLst>
                <a:ext uri="{FF2B5EF4-FFF2-40B4-BE49-F238E27FC236}">
                  <a16:creationId xmlns:a16="http://schemas.microsoft.com/office/drawing/2014/main" id="{A643C277-6AF2-32C3-02B4-A26D49B32CBD}"/>
                </a:ext>
              </a:extLst>
            </p:cNvPr>
            <p:cNvSpPr/>
            <p:nvPr/>
          </p:nvSpPr>
          <p:spPr>
            <a:xfrm>
              <a:off x="3221577" y="1420398"/>
              <a:ext cx="131540" cy="199739"/>
            </a:xfrm>
            <a:custGeom>
              <a:avLst/>
              <a:gdLst>
                <a:gd name="connsiteX0" fmla="*/ 0 w 131540"/>
                <a:gd name="connsiteY0" fmla="*/ 0 h 199739"/>
                <a:gd name="connsiteX1" fmla="*/ 58769 w 131540"/>
                <a:gd name="connsiteY1" fmla="*/ 0 h 199739"/>
                <a:gd name="connsiteX2" fmla="*/ 131540 w 131540"/>
                <a:gd name="connsiteY2" fmla="*/ 65627 h 199739"/>
                <a:gd name="connsiteX3" fmla="*/ 61341 w 131540"/>
                <a:gd name="connsiteY3" fmla="*/ 130683 h 199739"/>
                <a:gd name="connsiteX4" fmla="*/ 35909 w 131540"/>
                <a:gd name="connsiteY4" fmla="*/ 130683 h 199739"/>
                <a:gd name="connsiteX5" fmla="*/ 35909 w 131540"/>
                <a:gd name="connsiteY5" fmla="*/ 199739 h 199739"/>
                <a:gd name="connsiteX6" fmla="*/ 0 w 131540"/>
                <a:gd name="connsiteY6" fmla="*/ 199739 h 199739"/>
                <a:gd name="connsiteX7" fmla="*/ 0 w 131540"/>
                <a:gd name="connsiteY7" fmla="*/ 95 h 199739"/>
                <a:gd name="connsiteX8" fmla="*/ 35909 w 131540"/>
                <a:gd name="connsiteY8" fmla="*/ 99251 h 199739"/>
                <a:gd name="connsiteX9" fmla="*/ 59912 w 131540"/>
                <a:gd name="connsiteY9" fmla="*/ 99251 h 199739"/>
                <a:gd name="connsiteX10" fmla="*/ 95250 w 131540"/>
                <a:gd name="connsiteY10" fmla="*/ 64484 h 199739"/>
                <a:gd name="connsiteX11" fmla="*/ 57912 w 131540"/>
                <a:gd name="connsiteY11" fmla="*/ 31432 h 199739"/>
                <a:gd name="connsiteX12" fmla="*/ 35909 w 131540"/>
                <a:gd name="connsiteY12" fmla="*/ 31432 h 199739"/>
                <a:gd name="connsiteX13" fmla="*/ 35909 w 131540"/>
                <a:gd name="connsiteY13" fmla="*/ 99346 h 19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540" h="199739">
                  <a:moveTo>
                    <a:pt x="0" y="0"/>
                  </a:moveTo>
                  <a:lnTo>
                    <a:pt x="58769" y="0"/>
                  </a:lnTo>
                  <a:cubicBezTo>
                    <a:pt x="104108" y="0"/>
                    <a:pt x="131540" y="13145"/>
                    <a:pt x="131540" y="65627"/>
                  </a:cubicBezTo>
                  <a:cubicBezTo>
                    <a:pt x="131540" y="111824"/>
                    <a:pt x="105632" y="130683"/>
                    <a:pt x="61341" y="130683"/>
                  </a:cubicBezTo>
                  <a:lnTo>
                    <a:pt x="35909" y="130683"/>
                  </a:lnTo>
                  <a:lnTo>
                    <a:pt x="35909" y="199739"/>
                  </a:lnTo>
                  <a:lnTo>
                    <a:pt x="0" y="199739"/>
                  </a:lnTo>
                  <a:lnTo>
                    <a:pt x="0" y="95"/>
                  </a:lnTo>
                  <a:close/>
                  <a:moveTo>
                    <a:pt x="35909" y="99251"/>
                  </a:moveTo>
                  <a:lnTo>
                    <a:pt x="59912" y="99251"/>
                  </a:lnTo>
                  <a:cubicBezTo>
                    <a:pt x="85534" y="99251"/>
                    <a:pt x="95250" y="88392"/>
                    <a:pt x="95250" y="64484"/>
                  </a:cubicBezTo>
                  <a:cubicBezTo>
                    <a:pt x="95250" y="40576"/>
                    <a:pt x="85249" y="31432"/>
                    <a:pt x="57912" y="31432"/>
                  </a:cubicBezTo>
                  <a:lnTo>
                    <a:pt x="35909" y="31432"/>
                  </a:lnTo>
                  <a:lnTo>
                    <a:pt x="35909" y="99346"/>
                  </a:lnTo>
                  <a:close/>
                </a:path>
              </a:pathLst>
            </a:custGeom>
            <a:grpFill/>
            <a:ln w="9525" cap="flat">
              <a:noFill/>
              <a:prstDash val="solid"/>
              <a:miter/>
            </a:ln>
          </p:spPr>
          <p:txBody>
            <a:bodyPr rtlCol="0" anchor="ctr"/>
            <a:lstStyle/>
            <a:p>
              <a:endParaRPr lang="cs-CZ"/>
            </a:p>
          </p:txBody>
        </p:sp>
        <p:sp>
          <p:nvSpPr>
            <p:cNvPr id="117" name="Volný tvar: obrazec 116">
              <a:extLst>
                <a:ext uri="{FF2B5EF4-FFF2-40B4-BE49-F238E27FC236}">
                  <a16:creationId xmlns:a16="http://schemas.microsoft.com/office/drawing/2014/main" id="{D487607E-19A7-1DC6-1D2B-4C3C35E9D84E}"/>
                </a:ext>
              </a:extLst>
            </p:cNvPr>
            <p:cNvSpPr/>
            <p:nvPr/>
          </p:nvSpPr>
          <p:spPr>
            <a:xfrm>
              <a:off x="3390741" y="1420398"/>
              <a:ext cx="140112" cy="199739"/>
            </a:xfrm>
            <a:custGeom>
              <a:avLst/>
              <a:gdLst>
                <a:gd name="connsiteX0" fmla="*/ 0 w 140112"/>
                <a:gd name="connsiteY0" fmla="*/ 0 h 199739"/>
                <a:gd name="connsiteX1" fmla="*/ 60198 w 140112"/>
                <a:gd name="connsiteY1" fmla="*/ 0 h 199739"/>
                <a:gd name="connsiteX2" fmla="*/ 131826 w 140112"/>
                <a:gd name="connsiteY2" fmla="*/ 63341 h 199739"/>
                <a:gd name="connsiteX3" fmla="*/ 97060 w 140112"/>
                <a:gd name="connsiteY3" fmla="*/ 120682 h 199739"/>
                <a:gd name="connsiteX4" fmla="*/ 140113 w 140112"/>
                <a:gd name="connsiteY4" fmla="*/ 199739 h 199739"/>
                <a:gd name="connsiteX5" fmla="*/ 100203 w 140112"/>
                <a:gd name="connsiteY5" fmla="*/ 199739 h 199739"/>
                <a:gd name="connsiteX6" fmla="*/ 62865 w 140112"/>
                <a:gd name="connsiteY6" fmla="*/ 126397 h 199739"/>
                <a:gd name="connsiteX7" fmla="*/ 35719 w 140112"/>
                <a:gd name="connsiteY7" fmla="*/ 126397 h 199739"/>
                <a:gd name="connsiteX8" fmla="*/ 35719 w 140112"/>
                <a:gd name="connsiteY8" fmla="*/ 199739 h 199739"/>
                <a:gd name="connsiteX9" fmla="*/ 95 w 140112"/>
                <a:gd name="connsiteY9" fmla="*/ 199739 h 199739"/>
                <a:gd name="connsiteX10" fmla="*/ 95 w 140112"/>
                <a:gd name="connsiteY10" fmla="*/ 95 h 199739"/>
                <a:gd name="connsiteX11" fmla="*/ 35624 w 140112"/>
                <a:gd name="connsiteY11" fmla="*/ 94964 h 199739"/>
                <a:gd name="connsiteX12" fmla="*/ 61341 w 140112"/>
                <a:gd name="connsiteY12" fmla="*/ 94964 h 199739"/>
                <a:gd name="connsiteX13" fmla="*/ 95536 w 140112"/>
                <a:gd name="connsiteY13" fmla="*/ 63341 h 199739"/>
                <a:gd name="connsiteX14" fmla="*/ 58484 w 140112"/>
                <a:gd name="connsiteY14" fmla="*/ 31432 h 199739"/>
                <a:gd name="connsiteX15" fmla="*/ 35624 w 140112"/>
                <a:gd name="connsiteY15" fmla="*/ 31432 h 199739"/>
                <a:gd name="connsiteX16" fmla="*/ 35624 w 140112"/>
                <a:gd name="connsiteY16" fmla="*/ 95059 h 19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112" h="199739">
                  <a:moveTo>
                    <a:pt x="0" y="0"/>
                  </a:moveTo>
                  <a:lnTo>
                    <a:pt x="60198" y="0"/>
                  </a:lnTo>
                  <a:cubicBezTo>
                    <a:pt x="104680" y="0"/>
                    <a:pt x="131826" y="17717"/>
                    <a:pt x="131826" y="63341"/>
                  </a:cubicBezTo>
                  <a:cubicBezTo>
                    <a:pt x="131826" y="100108"/>
                    <a:pt x="112109" y="114681"/>
                    <a:pt x="97060" y="120682"/>
                  </a:cubicBezTo>
                  <a:lnTo>
                    <a:pt x="140113" y="199739"/>
                  </a:lnTo>
                  <a:lnTo>
                    <a:pt x="100203" y="199739"/>
                  </a:lnTo>
                  <a:lnTo>
                    <a:pt x="62865" y="126397"/>
                  </a:lnTo>
                  <a:lnTo>
                    <a:pt x="35719" y="126397"/>
                  </a:lnTo>
                  <a:lnTo>
                    <a:pt x="35719" y="199739"/>
                  </a:lnTo>
                  <a:lnTo>
                    <a:pt x="95" y="199739"/>
                  </a:lnTo>
                  <a:lnTo>
                    <a:pt x="95" y="95"/>
                  </a:lnTo>
                  <a:close/>
                  <a:moveTo>
                    <a:pt x="35624" y="94964"/>
                  </a:moveTo>
                  <a:lnTo>
                    <a:pt x="61341" y="94964"/>
                  </a:lnTo>
                  <a:cubicBezTo>
                    <a:pt x="83058" y="94964"/>
                    <a:pt x="95536" y="86963"/>
                    <a:pt x="95536" y="63341"/>
                  </a:cubicBezTo>
                  <a:cubicBezTo>
                    <a:pt x="95536" y="38195"/>
                    <a:pt x="82391" y="31432"/>
                    <a:pt x="58484" y="31432"/>
                  </a:cubicBezTo>
                  <a:lnTo>
                    <a:pt x="35624" y="31432"/>
                  </a:lnTo>
                  <a:lnTo>
                    <a:pt x="35624" y="95059"/>
                  </a:lnTo>
                  <a:close/>
                </a:path>
              </a:pathLst>
            </a:custGeom>
            <a:grpFill/>
            <a:ln w="9525" cap="flat">
              <a:noFill/>
              <a:prstDash val="solid"/>
              <a:miter/>
            </a:ln>
          </p:spPr>
          <p:txBody>
            <a:bodyPr rtlCol="0" anchor="ctr"/>
            <a:lstStyle/>
            <a:p>
              <a:endParaRPr lang="cs-CZ"/>
            </a:p>
          </p:txBody>
        </p:sp>
        <p:sp>
          <p:nvSpPr>
            <p:cNvPr id="118" name="Volný tvar: obrazec 117">
              <a:extLst>
                <a:ext uri="{FF2B5EF4-FFF2-40B4-BE49-F238E27FC236}">
                  <a16:creationId xmlns:a16="http://schemas.microsoft.com/office/drawing/2014/main" id="{20B2AA93-94B1-29BD-EC5B-D4B47D8AD1C9}"/>
                </a:ext>
              </a:extLst>
            </p:cNvPr>
            <p:cNvSpPr/>
            <p:nvPr/>
          </p:nvSpPr>
          <p:spPr>
            <a:xfrm>
              <a:off x="3544856" y="1420398"/>
              <a:ext cx="162591" cy="199644"/>
            </a:xfrm>
            <a:custGeom>
              <a:avLst/>
              <a:gdLst>
                <a:gd name="connsiteX0" fmla="*/ 50197 w 162591"/>
                <a:gd name="connsiteY0" fmla="*/ 155448 h 199644"/>
                <a:gd name="connsiteX1" fmla="*/ 36195 w 162591"/>
                <a:gd name="connsiteY1" fmla="*/ 199644 h 199644"/>
                <a:gd name="connsiteX2" fmla="*/ 0 w 162591"/>
                <a:gd name="connsiteY2" fmla="*/ 199644 h 199644"/>
                <a:gd name="connsiteX3" fmla="*/ 64484 w 162591"/>
                <a:gd name="connsiteY3" fmla="*/ 0 h 199644"/>
                <a:gd name="connsiteX4" fmla="*/ 98108 w 162591"/>
                <a:gd name="connsiteY4" fmla="*/ 0 h 199644"/>
                <a:gd name="connsiteX5" fmla="*/ 162592 w 162591"/>
                <a:gd name="connsiteY5" fmla="*/ 199644 h 199644"/>
                <a:gd name="connsiteX6" fmla="*/ 126111 w 162591"/>
                <a:gd name="connsiteY6" fmla="*/ 199644 h 199644"/>
                <a:gd name="connsiteX7" fmla="*/ 112395 w 162591"/>
                <a:gd name="connsiteY7" fmla="*/ 155448 h 199644"/>
                <a:gd name="connsiteX8" fmla="*/ 50197 w 162591"/>
                <a:gd name="connsiteY8" fmla="*/ 155448 h 199644"/>
                <a:gd name="connsiteX9" fmla="*/ 104108 w 162591"/>
                <a:gd name="connsiteY9" fmla="*/ 123825 h 199644"/>
                <a:gd name="connsiteX10" fmla="*/ 81820 w 162591"/>
                <a:gd name="connsiteY10" fmla="*/ 50482 h 199644"/>
                <a:gd name="connsiteX11" fmla="*/ 80677 w 162591"/>
                <a:gd name="connsiteY11" fmla="*/ 50482 h 199644"/>
                <a:gd name="connsiteX12" fmla="*/ 58388 w 162591"/>
                <a:gd name="connsiteY12" fmla="*/ 123825 h 199644"/>
                <a:gd name="connsiteX13" fmla="*/ 104013 w 162591"/>
                <a:gd name="connsiteY13" fmla="*/ 123825 h 19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591" h="199644">
                  <a:moveTo>
                    <a:pt x="50197" y="155448"/>
                  </a:moveTo>
                  <a:lnTo>
                    <a:pt x="36195" y="199644"/>
                  </a:lnTo>
                  <a:lnTo>
                    <a:pt x="0" y="199644"/>
                  </a:lnTo>
                  <a:lnTo>
                    <a:pt x="64484" y="0"/>
                  </a:lnTo>
                  <a:lnTo>
                    <a:pt x="98108" y="0"/>
                  </a:lnTo>
                  <a:lnTo>
                    <a:pt x="162592" y="199644"/>
                  </a:lnTo>
                  <a:lnTo>
                    <a:pt x="126111" y="199644"/>
                  </a:lnTo>
                  <a:lnTo>
                    <a:pt x="112395" y="155448"/>
                  </a:lnTo>
                  <a:lnTo>
                    <a:pt x="50197" y="155448"/>
                  </a:lnTo>
                  <a:close/>
                  <a:moveTo>
                    <a:pt x="104108" y="123825"/>
                  </a:moveTo>
                  <a:lnTo>
                    <a:pt x="81820" y="50482"/>
                  </a:lnTo>
                  <a:lnTo>
                    <a:pt x="80677" y="50482"/>
                  </a:lnTo>
                  <a:lnTo>
                    <a:pt x="58388" y="123825"/>
                  </a:lnTo>
                  <a:lnTo>
                    <a:pt x="104013" y="123825"/>
                  </a:lnTo>
                  <a:close/>
                </a:path>
              </a:pathLst>
            </a:custGeom>
            <a:grpFill/>
            <a:ln w="9525" cap="flat">
              <a:noFill/>
              <a:prstDash val="solid"/>
              <a:miter/>
            </a:ln>
          </p:spPr>
          <p:txBody>
            <a:bodyPr rtlCol="0" anchor="ctr"/>
            <a:lstStyle/>
            <a:p>
              <a:endParaRPr lang="cs-CZ"/>
            </a:p>
          </p:txBody>
        </p:sp>
        <p:sp>
          <p:nvSpPr>
            <p:cNvPr id="119" name="Volný tvar: obrazec 118">
              <a:extLst>
                <a:ext uri="{FF2B5EF4-FFF2-40B4-BE49-F238E27FC236}">
                  <a16:creationId xmlns:a16="http://schemas.microsoft.com/office/drawing/2014/main" id="{5BE82344-5414-0E39-D570-2EAC088FCC72}"/>
                </a:ext>
              </a:extLst>
            </p:cNvPr>
            <p:cNvSpPr/>
            <p:nvPr/>
          </p:nvSpPr>
          <p:spPr>
            <a:xfrm>
              <a:off x="3737737" y="1420398"/>
              <a:ext cx="141732" cy="199644"/>
            </a:xfrm>
            <a:custGeom>
              <a:avLst/>
              <a:gdLst>
                <a:gd name="connsiteX0" fmla="*/ 105823 w 141732"/>
                <a:gd name="connsiteY0" fmla="*/ 113538 h 199644"/>
                <a:gd name="connsiteX1" fmla="*/ 35909 w 141732"/>
                <a:gd name="connsiteY1" fmla="*/ 113538 h 199644"/>
                <a:gd name="connsiteX2" fmla="*/ 35909 w 141732"/>
                <a:gd name="connsiteY2" fmla="*/ 199644 h 199644"/>
                <a:gd name="connsiteX3" fmla="*/ 0 w 141732"/>
                <a:gd name="connsiteY3" fmla="*/ 199644 h 199644"/>
                <a:gd name="connsiteX4" fmla="*/ 0 w 141732"/>
                <a:gd name="connsiteY4" fmla="*/ 0 h 199644"/>
                <a:gd name="connsiteX5" fmla="*/ 35909 w 141732"/>
                <a:gd name="connsiteY5" fmla="*/ 0 h 199644"/>
                <a:gd name="connsiteX6" fmla="*/ 35909 w 141732"/>
                <a:gd name="connsiteY6" fmla="*/ 81915 h 199644"/>
                <a:gd name="connsiteX7" fmla="*/ 105823 w 141732"/>
                <a:gd name="connsiteY7" fmla="*/ 81915 h 199644"/>
                <a:gd name="connsiteX8" fmla="*/ 105823 w 141732"/>
                <a:gd name="connsiteY8" fmla="*/ 0 h 199644"/>
                <a:gd name="connsiteX9" fmla="*/ 141732 w 141732"/>
                <a:gd name="connsiteY9" fmla="*/ 0 h 199644"/>
                <a:gd name="connsiteX10" fmla="*/ 141732 w 141732"/>
                <a:gd name="connsiteY10" fmla="*/ 199644 h 199644"/>
                <a:gd name="connsiteX11" fmla="*/ 105823 w 141732"/>
                <a:gd name="connsiteY11" fmla="*/ 199644 h 199644"/>
                <a:gd name="connsiteX12" fmla="*/ 105823 w 141732"/>
                <a:gd name="connsiteY12" fmla="*/ 113538 h 19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732" h="199644">
                  <a:moveTo>
                    <a:pt x="105823" y="113538"/>
                  </a:moveTo>
                  <a:lnTo>
                    <a:pt x="35909" y="113538"/>
                  </a:lnTo>
                  <a:lnTo>
                    <a:pt x="35909" y="199644"/>
                  </a:lnTo>
                  <a:lnTo>
                    <a:pt x="0" y="199644"/>
                  </a:lnTo>
                  <a:lnTo>
                    <a:pt x="0" y="0"/>
                  </a:lnTo>
                  <a:lnTo>
                    <a:pt x="35909" y="0"/>
                  </a:lnTo>
                  <a:lnTo>
                    <a:pt x="35909" y="81915"/>
                  </a:lnTo>
                  <a:lnTo>
                    <a:pt x="105823" y="81915"/>
                  </a:lnTo>
                  <a:lnTo>
                    <a:pt x="105823" y="0"/>
                  </a:lnTo>
                  <a:lnTo>
                    <a:pt x="141732" y="0"/>
                  </a:lnTo>
                  <a:lnTo>
                    <a:pt x="141732" y="199644"/>
                  </a:lnTo>
                  <a:lnTo>
                    <a:pt x="105823" y="199644"/>
                  </a:lnTo>
                  <a:lnTo>
                    <a:pt x="105823" y="113538"/>
                  </a:lnTo>
                  <a:close/>
                </a:path>
              </a:pathLst>
            </a:custGeom>
            <a:grpFill/>
            <a:ln w="9525" cap="flat">
              <a:noFill/>
              <a:prstDash val="solid"/>
              <a:miter/>
            </a:ln>
          </p:spPr>
          <p:txBody>
            <a:bodyPr rtlCol="0" anchor="ctr"/>
            <a:lstStyle/>
            <a:p>
              <a:endParaRPr lang="cs-CZ"/>
            </a:p>
          </p:txBody>
        </p:sp>
        <p:sp>
          <p:nvSpPr>
            <p:cNvPr id="120" name="Volný tvar: obrazec 119">
              <a:extLst>
                <a:ext uri="{FF2B5EF4-FFF2-40B4-BE49-F238E27FC236}">
                  <a16:creationId xmlns:a16="http://schemas.microsoft.com/office/drawing/2014/main" id="{6AB4A3BA-1EA3-61C4-36FB-C4DC26DDF9AD}"/>
                </a:ext>
              </a:extLst>
            </p:cNvPr>
            <p:cNvSpPr/>
            <p:nvPr/>
          </p:nvSpPr>
          <p:spPr>
            <a:xfrm>
              <a:off x="3909759" y="1420398"/>
              <a:ext cx="162591" cy="199644"/>
            </a:xfrm>
            <a:custGeom>
              <a:avLst/>
              <a:gdLst>
                <a:gd name="connsiteX0" fmla="*/ 50197 w 162591"/>
                <a:gd name="connsiteY0" fmla="*/ 155448 h 199644"/>
                <a:gd name="connsiteX1" fmla="*/ 36195 w 162591"/>
                <a:gd name="connsiteY1" fmla="*/ 199644 h 199644"/>
                <a:gd name="connsiteX2" fmla="*/ 0 w 162591"/>
                <a:gd name="connsiteY2" fmla="*/ 199644 h 199644"/>
                <a:gd name="connsiteX3" fmla="*/ 64484 w 162591"/>
                <a:gd name="connsiteY3" fmla="*/ 0 h 199644"/>
                <a:gd name="connsiteX4" fmla="*/ 98107 w 162591"/>
                <a:gd name="connsiteY4" fmla="*/ 0 h 199644"/>
                <a:gd name="connsiteX5" fmla="*/ 162592 w 162591"/>
                <a:gd name="connsiteY5" fmla="*/ 199644 h 199644"/>
                <a:gd name="connsiteX6" fmla="*/ 126111 w 162591"/>
                <a:gd name="connsiteY6" fmla="*/ 199644 h 199644"/>
                <a:gd name="connsiteX7" fmla="*/ 112395 w 162591"/>
                <a:gd name="connsiteY7" fmla="*/ 155448 h 199644"/>
                <a:gd name="connsiteX8" fmla="*/ 50197 w 162591"/>
                <a:gd name="connsiteY8" fmla="*/ 155448 h 199644"/>
                <a:gd name="connsiteX9" fmla="*/ 104108 w 162591"/>
                <a:gd name="connsiteY9" fmla="*/ 123825 h 199644"/>
                <a:gd name="connsiteX10" fmla="*/ 81820 w 162591"/>
                <a:gd name="connsiteY10" fmla="*/ 50482 h 199644"/>
                <a:gd name="connsiteX11" fmla="*/ 80676 w 162591"/>
                <a:gd name="connsiteY11" fmla="*/ 50482 h 199644"/>
                <a:gd name="connsiteX12" fmla="*/ 58388 w 162591"/>
                <a:gd name="connsiteY12" fmla="*/ 123825 h 199644"/>
                <a:gd name="connsiteX13" fmla="*/ 104013 w 162591"/>
                <a:gd name="connsiteY13" fmla="*/ 123825 h 19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591" h="199644">
                  <a:moveTo>
                    <a:pt x="50197" y="155448"/>
                  </a:moveTo>
                  <a:lnTo>
                    <a:pt x="36195" y="199644"/>
                  </a:lnTo>
                  <a:lnTo>
                    <a:pt x="0" y="199644"/>
                  </a:lnTo>
                  <a:lnTo>
                    <a:pt x="64484" y="0"/>
                  </a:lnTo>
                  <a:lnTo>
                    <a:pt x="98107" y="0"/>
                  </a:lnTo>
                  <a:lnTo>
                    <a:pt x="162592" y="199644"/>
                  </a:lnTo>
                  <a:lnTo>
                    <a:pt x="126111" y="199644"/>
                  </a:lnTo>
                  <a:lnTo>
                    <a:pt x="112395" y="155448"/>
                  </a:lnTo>
                  <a:lnTo>
                    <a:pt x="50197" y="155448"/>
                  </a:lnTo>
                  <a:close/>
                  <a:moveTo>
                    <a:pt x="104108" y="123825"/>
                  </a:moveTo>
                  <a:lnTo>
                    <a:pt x="81820" y="50482"/>
                  </a:lnTo>
                  <a:lnTo>
                    <a:pt x="80676" y="50482"/>
                  </a:lnTo>
                  <a:lnTo>
                    <a:pt x="58388" y="123825"/>
                  </a:lnTo>
                  <a:lnTo>
                    <a:pt x="104013" y="123825"/>
                  </a:lnTo>
                  <a:close/>
                </a:path>
              </a:pathLst>
            </a:custGeom>
            <a:grpFill/>
            <a:ln w="9525" cap="flat">
              <a:noFill/>
              <a:prstDash val="solid"/>
              <a:miter/>
            </a:ln>
          </p:spPr>
          <p:txBody>
            <a:bodyPr rtlCol="0" anchor="ctr"/>
            <a:lstStyle/>
            <a:p>
              <a:endParaRPr lang="cs-CZ"/>
            </a:p>
          </p:txBody>
        </p:sp>
      </p:grpSp>
    </p:spTree>
    <p:extLst>
      <p:ext uri="{BB962C8B-B14F-4D97-AF65-F5344CB8AC3E}">
        <p14:creationId xmlns:p14="http://schemas.microsoft.com/office/powerpoint/2010/main" val="11802542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adpis a obrázek">
    <p:spTree>
      <p:nvGrpSpPr>
        <p:cNvPr id="1" name=""/>
        <p:cNvGrpSpPr/>
        <p:nvPr/>
      </p:nvGrpSpPr>
      <p:grpSpPr>
        <a:xfrm>
          <a:off x="0" y="0"/>
          <a:ext cx="0" cy="0"/>
          <a:chOff x="0" y="0"/>
          <a:chExt cx="0" cy="0"/>
        </a:xfrm>
      </p:grpSpPr>
      <p:sp>
        <p:nvSpPr>
          <p:cNvPr id="4" name="Zástupný symbol pro datum 3">
            <a:extLst>
              <a:ext uri="{FF2B5EF4-FFF2-40B4-BE49-F238E27FC236}">
                <a16:creationId xmlns:a16="http://schemas.microsoft.com/office/drawing/2014/main" id="{E34E2F9F-B615-4439-85EB-92C6D081AE78}"/>
              </a:ext>
            </a:extLst>
          </p:cNvPr>
          <p:cNvSpPr>
            <a:spLocks noGrp="1"/>
          </p:cNvSpPr>
          <p:nvPr>
            <p:ph type="dt" sz="half" idx="10"/>
          </p:nvPr>
        </p:nvSpPr>
        <p:spPr/>
        <p:txBody>
          <a:bodyPr/>
          <a:lstStyle/>
          <a:p>
            <a:fld id="{FB75F2CC-9A00-4B17-A9A5-D8A57FE87C9E}" type="datetime1">
              <a:rPr lang="cs-CZ" smtClean="0"/>
              <a:t>18.01.2024</a:t>
            </a:fld>
            <a:endParaRPr lang="cs-CZ"/>
          </a:p>
        </p:txBody>
      </p:sp>
      <p:sp>
        <p:nvSpPr>
          <p:cNvPr id="5" name="Zástupný symbol pro zápatí 4">
            <a:extLst>
              <a:ext uri="{FF2B5EF4-FFF2-40B4-BE49-F238E27FC236}">
                <a16:creationId xmlns:a16="http://schemas.microsoft.com/office/drawing/2014/main" id="{BA5C3BAC-FA65-43C6-BEC3-CE4D65C9DC5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185092C-1180-4B72-B9CF-A7AE1BCDE7C5}"/>
              </a:ext>
            </a:extLst>
          </p:cNvPr>
          <p:cNvSpPr>
            <a:spLocks noGrp="1"/>
          </p:cNvSpPr>
          <p:nvPr>
            <p:ph type="sldNum" sz="quarter" idx="12"/>
          </p:nvPr>
        </p:nvSpPr>
        <p:spPr/>
        <p:txBody>
          <a:bodyPr/>
          <a:lstStyle/>
          <a:p>
            <a:fld id="{87AEC564-B7BA-4D84-8F26-67FDE8A66870}" type="slidenum">
              <a:rPr lang="cs-CZ" smtClean="0"/>
              <a:t>‹#›</a:t>
            </a:fld>
            <a:endParaRPr lang="cs-CZ"/>
          </a:p>
        </p:txBody>
      </p:sp>
      <p:sp>
        <p:nvSpPr>
          <p:cNvPr id="8" name="Zástupný symbol obrázku 7">
            <a:extLst>
              <a:ext uri="{FF2B5EF4-FFF2-40B4-BE49-F238E27FC236}">
                <a16:creationId xmlns:a16="http://schemas.microsoft.com/office/drawing/2014/main" id="{BBBEDFE5-62BA-4BB8-B610-8CCA0448FCFC}"/>
              </a:ext>
            </a:extLst>
          </p:cNvPr>
          <p:cNvSpPr>
            <a:spLocks noGrp="1"/>
          </p:cNvSpPr>
          <p:nvPr>
            <p:ph type="pic" sz="quarter" idx="13"/>
          </p:nvPr>
        </p:nvSpPr>
        <p:spPr>
          <a:xfrm>
            <a:off x="732026" y="1"/>
            <a:ext cx="11459973" cy="6474710"/>
          </a:xfrm>
          <a:solidFill>
            <a:schemeClr val="bg1">
              <a:lumMod val="95000"/>
            </a:schemeClr>
          </a:solidFill>
        </p:spPr>
        <p:txBody>
          <a:bodyPr bIns="936000" anchor="ctr"/>
          <a:lstStyle>
            <a:lvl1pPr marL="0" indent="0" algn="ctr">
              <a:buFontTx/>
              <a:buNone/>
              <a:defRPr/>
            </a:lvl1pPr>
          </a:lstStyle>
          <a:p>
            <a:endParaRPr lang="cs-CZ"/>
          </a:p>
        </p:txBody>
      </p:sp>
      <p:sp>
        <p:nvSpPr>
          <p:cNvPr id="10" name="Nadpis 9">
            <a:extLst>
              <a:ext uri="{FF2B5EF4-FFF2-40B4-BE49-F238E27FC236}">
                <a16:creationId xmlns:a16="http://schemas.microsoft.com/office/drawing/2014/main" id="{4596790C-B966-427F-AA98-74FCCC69D318}"/>
              </a:ext>
            </a:extLst>
          </p:cNvPr>
          <p:cNvSpPr>
            <a:spLocks noGrp="1"/>
          </p:cNvSpPr>
          <p:nvPr>
            <p:ph type="title"/>
          </p:nvPr>
        </p:nvSpPr>
        <p:spPr>
          <a:xfrm>
            <a:off x="441325" y="778756"/>
            <a:ext cx="11018838" cy="497059"/>
          </a:xfrm>
        </p:spPr>
        <p:txBody>
          <a:bodyPr/>
          <a:lstStyle/>
          <a:p>
            <a:endParaRPr lang="cs-CZ"/>
          </a:p>
        </p:txBody>
      </p:sp>
    </p:spTree>
    <p:extLst>
      <p:ext uri="{BB962C8B-B14F-4D97-AF65-F5344CB8AC3E}">
        <p14:creationId xmlns:p14="http://schemas.microsoft.com/office/powerpoint/2010/main" val="18747631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itát">
    <p:bg>
      <p:bgPr>
        <a:solidFill>
          <a:schemeClr val="bg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4536B58-A4E6-4330-BD1B-6ADA236E3320}"/>
              </a:ext>
            </a:extLst>
          </p:cNvPr>
          <p:cNvGrpSpPr/>
          <p:nvPr userDrawn="1"/>
        </p:nvGrpSpPr>
        <p:grpSpPr>
          <a:xfrm>
            <a:off x="732027" y="6474711"/>
            <a:ext cx="11459972" cy="383289"/>
            <a:chOff x="732027" y="6474711"/>
            <a:chExt cx="11459972" cy="383289"/>
          </a:xfrm>
        </p:grpSpPr>
        <p:sp>
          <p:nvSpPr>
            <p:cNvPr id="13" name="Volný tvar: obrazec 11">
              <a:extLst>
                <a:ext uri="{FF2B5EF4-FFF2-40B4-BE49-F238E27FC236}">
                  <a16:creationId xmlns:a16="http://schemas.microsoft.com/office/drawing/2014/main" id="{51B66581-36C9-4E85-B673-FF0298D5B584}"/>
                </a:ext>
              </a:extLst>
            </p:cNvPr>
            <p:cNvSpPr/>
            <p:nvPr userDrawn="1"/>
          </p:nvSpPr>
          <p:spPr>
            <a:xfrm>
              <a:off x="732027" y="6474711"/>
              <a:ext cx="11459972" cy="383289"/>
            </a:xfrm>
            <a:prstGeom prst="rect">
              <a:avLst/>
            </a:prstGeom>
            <a:solidFill>
              <a:schemeClr val="tx2"/>
            </a:solidFill>
            <a:ln w="6350" cap="flat">
              <a:noFill/>
              <a:prstDash val="solid"/>
              <a:miter/>
            </a:ln>
          </p:spPr>
          <p:txBody>
            <a:bodyPr rtlCol="0" anchor="ctr"/>
            <a:lstStyle/>
            <a:p>
              <a:endParaRPr lang="cs-CZ"/>
            </a:p>
          </p:txBody>
        </p:sp>
        <p:grpSp>
          <p:nvGrpSpPr>
            <p:cNvPr id="14" name="Group 13">
              <a:extLst>
                <a:ext uri="{FF2B5EF4-FFF2-40B4-BE49-F238E27FC236}">
                  <a16:creationId xmlns:a16="http://schemas.microsoft.com/office/drawing/2014/main" id="{DA9E4951-5BC6-4764-BB8B-1AEE9F9428BB}"/>
                </a:ext>
              </a:extLst>
            </p:cNvPr>
            <p:cNvGrpSpPr/>
            <p:nvPr userDrawn="1"/>
          </p:nvGrpSpPr>
          <p:grpSpPr>
            <a:xfrm>
              <a:off x="11494988" y="6510925"/>
              <a:ext cx="310879" cy="310860"/>
              <a:chOff x="731838" y="887094"/>
              <a:chExt cx="994791" cy="994728"/>
            </a:xfrm>
          </p:grpSpPr>
          <p:sp>
            <p:nvSpPr>
              <p:cNvPr id="15" name="Volný tvar: obrazec 12">
                <a:extLst>
                  <a:ext uri="{FF2B5EF4-FFF2-40B4-BE49-F238E27FC236}">
                    <a16:creationId xmlns:a16="http://schemas.microsoft.com/office/drawing/2014/main" id="{ACACC21D-C130-4046-AABB-2C99759B170A}"/>
                  </a:ext>
                </a:extLst>
              </p:cNvPr>
              <p:cNvSpPr/>
              <p:nvPr userDrawn="1"/>
            </p:nvSpPr>
            <p:spPr>
              <a:xfrm>
                <a:off x="731838" y="1080516"/>
                <a:ext cx="801306" cy="801306"/>
              </a:xfrm>
              <a:custGeom>
                <a:avLst/>
                <a:gdLst>
                  <a:gd name="connsiteX0" fmla="*/ 303974 w 801306"/>
                  <a:gd name="connsiteY0" fmla="*/ 0 h 801306"/>
                  <a:gd name="connsiteX1" fmla="*/ 0 w 801306"/>
                  <a:gd name="connsiteY1" fmla="*/ 303974 h 801306"/>
                  <a:gd name="connsiteX2" fmla="*/ 497332 w 801306"/>
                  <a:gd name="connsiteY2" fmla="*/ 801307 h 801306"/>
                  <a:gd name="connsiteX3" fmla="*/ 801307 w 801306"/>
                  <a:gd name="connsiteY3" fmla="*/ 497396 h 801306"/>
                  <a:gd name="connsiteX4" fmla="*/ 690817 w 801306"/>
                  <a:gd name="connsiteY4" fmla="*/ 386905 h 801306"/>
                  <a:gd name="connsiteX5" fmla="*/ 497332 w 801306"/>
                  <a:gd name="connsiteY5" fmla="*/ 580263 h 801306"/>
                  <a:gd name="connsiteX6" fmla="*/ 221043 w 801306"/>
                  <a:gd name="connsiteY6" fmla="*/ 303974 h 801306"/>
                  <a:gd name="connsiteX7" fmla="*/ 414465 w 801306"/>
                  <a:gd name="connsiteY7" fmla="*/ 110617 h 801306"/>
                  <a:gd name="connsiteX8" fmla="*/ 303974 w 801306"/>
                  <a:gd name="connsiteY8" fmla="*/ 0 h 80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1306" h="801306">
                    <a:moveTo>
                      <a:pt x="303974" y="0"/>
                    </a:moveTo>
                    <a:lnTo>
                      <a:pt x="0" y="303974"/>
                    </a:lnTo>
                    <a:lnTo>
                      <a:pt x="497332" y="801307"/>
                    </a:lnTo>
                    <a:lnTo>
                      <a:pt x="801307" y="497396"/>
                    </a:lnTo>
                    <a:lnTo>
                      <a:pt x="690817" y="386905"/>
                    </a:lnTo>
                    <a:lnTo>
                      <a:pt x="497332" y="580263"/>
                    </a:lnTo>
                    <a:lnTo>
                      <a:pt x="221043" y="303974"/>
                    </a:lnTo>
                    <a:lnTo>
                      <a:pt x="414465" y="110617"/>
                    </a:lnTo>
                    <a:lnTo>
                      <a:pt x="303974" y="0"/>
                    </a:lnTo>
                  </a:path>
                </a:pathLst>
              </a:custGeom>
              <a:solidFill>
                <a:srgbClr val="FFFFFF"/>
              </a:solidFill>
              <a:ln w="6350" cap="flat">
                <a:noFill/>
                <a:prstDash val="solid"/>
                <a:miter/>
              </a:ln>
            </p:spPr>
            <p:txBody>
              <a:bodyPr rtlCol="0" anchor="ctr"/>
              <a:lstStyle/>
              <a:p>
                <a:endParaRPr lang="cs-CZ"/>
              </a:p>
            </p:txBody>
          </p:sp>
          <p:sp>
            <p:nvSpPr>
              <p:cNvPr id="16" name="Volný tvar: obrazec 13">
                <a:extLst>
                  <a:ext uri="{FF2B5EF4-FFF2-40B4-BE49-F238E27FC236}">
                    <a16:creationId xmlns:a16="http://schemas.microsoft.com/office/drawing/2014/main" id="{B35972F5-8B80-47CE-A8F4-D16E63A15B29}"/>
                  </a:ext>
                </a:extLst>
              </p:cNvPr>
              <p:cNvSpPr/>
              <p:nvPr userDrawn="1"/>
            </p:nvSpPr>
            <p:spPr>
              <a:xfrm>
                <a:off x="1118744" y="887094"/>
                <a:ext cx="607885" cy="607949"/>
              </a:xfrm>
              <a:custGeom>
                <a:avLst/>
                <a:gdLst>
                  <a:gd name="connsiteX0" fmla="*/ 0 w 607885"/>
                  <a:gd name="connsiteY0" fmla="*/ 497396 h 607949"/>
                  <a:gd name="connsiteX1" fmla="*/ 110427 w 607885"/>
                  <a:gd name="connsiteY1" fmla="*/ 607949 h 607949"/>
                  <a:gd name="connsiteX2" fmla="*/ 303911 w 607885"/>
                  <a:gd name="connsiteY2" fmla="*/ 414528 h 607949"/>
                  <a:gd name="connsiteX3" fmla="*/ 497332 w 607885"/>
                  <a:gd name="connsiteY3" fmla="*/ 607949 h 607949"/>
                  <a:gd name="connsiteX4" fmla="*/ 607886 w 607885"/>
                  <a:gd name="connsiteY4" fmla="*/ 497396 h 607949"/>
                  <a:gd name="connsiteX5" fmla="*/ 110427 w 607885"/>
                  <a:gd name="connsiteY5" fmla="*/ 0 h 607949"/>
                  <a:gd name="connsiteX6" fmla="*/ 0 w 607885"/>
                  <a:gd name="connsiteY6" fmla="*/ 110554 h 607949"/>
                  <a:gd name="connsiteX7" fmla="*/ 193357 w 607885"/>
                  <a:gd name="connsiteY7" fmla="*/ 303975 h 607949"/>
                  <a:gd name="connsiteX8" fmla="*/ 0 w 607885"/>
                  <a:gd name="connsiteY8" fmla="*/ 497396 h 60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7885" h="607949">
                    <a:moveTo>
                      <a:pt x="0" y="497396"/>
                    </a:moveTo>
                    <a:lnTo>
                      <a:pt x="110427" y="607949"/>
                    </a:lnTo>
                    <a:lnTo>
                      <a:pt x="303911" y="414528"/>
                    </a:lnTo>
                    <a:lnTo>
                      <a:pt x="497332" y="607949"/>
                    </a:lnTo>
                    <a:lnTo>
                      <a:pt x="607886" y="497396"/>
                    </a:lnTo>
                    <a:lnTo>
                      <a:pt x="110427" y="0"/>
                    </a:lnTo>
                    <a:lnTo>
                      <a:pt x="0" y="110554"/>
                    </a:lnTo>
                    <a:lnTo>
                      <a:pt x="193357" y="303975"/>
                    </a:lnTo>
                    <a:lnTo>
                      <a:pt x="0" y="497396"/>
                    </a:lnTo>
                  </a:path>
                </a:pathLst>
              </a:custGeom>
              <a:solidFill>
                <a:srgbClr val="FFFFFF"/>
              </a:solidFill>
              <a:ln w="6350" cap="flat">
                <a:noFill/>
                <a:prstDash val="solid"/>
                <a:miter/>
              </a:ln>
            </p:spPr>
            <p:txBody>
              <a:bodyPr rtlCol="0" anchor="ctr"/>
              <a:lstStyle/>
              <a:p>
                <a:endParaRPr lang="cs-CZ"/>
              </a:p>
            </p:txBody>
          </p:sp>
        </p:grpSp>
      </p:grpSp>
      <p:sp>
        <p:nvSpPr>
          <p:cNvPr id="2" name="Nadpis 1">
            <a:extLst>
              <a:ext uri="{FF2B5EF4-FFF2-40B4-BE49-F238E27FC236}">
                <a16:creationId xmlns:a16="http://schemas.microsoft.com/office/drawing/2014/main" id="{D1795868-2403-4622-8A1A-1B0D8C8FC41E}"/>
              </a:ext>
            </a:extLst>
          </p:cNvPr>
          <p:cNvSpPr>
            <a:spLocks noGrp="1"/>
          </p:cNvSpPr>
          <p:nvPr>
            <p:ph type="title" hasCustomPrompt="1"/>
          </p:nvPr>
        </p:nvSpPr>
        <p:spPr>
          <a:xfrm>
            <a:off x="541338" y="4171103"/>
            <a:ext cx="5654675" cy="837152"/>
          </a:xfrm>
        </p:spPr>
        <p:txBody>
          <a:bodyPr/>
          <a:lstStyle>
            <a:lvl1pPr marL="198000" indent="-457200">
              <a:defRPr sz="3200" i="1" cap="none" baseline="0">
                <a:solidFill>
                  <a:schemeClr val="bg1"/>
                </a:solidFill>
                <a:latin typeface="Franklin Gothic Demi" panose="020B0703020102020204" pitchFamily="34" charset="0"/>
              </a:defRPr>
            </a:lvl1pPr>
          </a:lstStyle>
          <a:p>
            <a:r>
              <a:rPr lang="cs-CZ"/>
              <a:t>„Citát</a:t>
            </a:r>
            <a:br>
              <a:rPr lang="cs-CZ"/>
            </a:br>
            <a:r>
              <a:rPr lang="cs-CZ"/>
              <a:t>na dva řádky“</a:t>
            </a:r>
          </a:p>
        </p:txBody>
      </p:sp>
      <p:sp>
        <p:nvSpPr>
          <p:cNvPr id="6" name="Zástupný symbol obrázku 17">
            <a:extLst>
              <a:ext uri="{FF2B5EF4-FFF2-40B4-BE49-F238E27FC236}">
                <a16:creationId xmlns:a16="http://schemas.microsoft.com/office/drawing/2014/main" id="{4596486C-8E50-4488-865E-6D6CA10DCF81}"/>
              </a:ext>
            </a:extLst>
          </p:cNvPr>
          <p:cNvSpPr>
            <a:spLocks noGrp="1"/>
          </p:cNvSpPr>
          <p:nvPr>
            <p:ph type="pic" sz="quarter" idx="13"/>
          </p:nvPr>
        </p:nvSpPr>
        <p:spPr>
          <a:xfrm>
            <a:off x="6480182" y="-1"/>
            <a:ext cx="5711817" cy="6352317"/>
          </a:xfrm>
          <a:custGeom>
            <a:avLst/>
            <a:gdLst>
              <a:gd name="connsiteX0" fmla="*/ 2498760 w 5705452"/>
              <a:gd name="connsiteY0" fmla="*/ 0 h 6345238"/>
              <a:gd name="connsiteX1" fmla="*/ 5705452 w 5705452"/>
              <a:gd name="connsiteY1" fmla="*/ 0 h 6345238"/>
              <a:gd name="connsiteX2" fmla="*/ 5705452 w 5705452"/>
              <a:gd name="connsiteY2" fmla="*/ 512223 h 6345238"/>
              <a:gd name="connsiteX3" fmla="*/ 5705452 w 5705452"/>
              <a:gd name="connsiteY3" fmla="*/ 4485661 h 6345238"/>
              <a:gd name="connsiteX4" fmla="*/ 4839515 w 5705452"/>
              <a:gd name="connsiteY4" fmla="*/ 5351352 h 6345238"/>
              <a:gd name="connsiteX5" fmla="*/ 3845630 w 5705452"/>
              <a:gd name="connsiteY5" fmla="*/ 6345238 h 6345238"/>
              <a:gd name="connsiteX6" fmla="*/ 0 w 5705452"/>
              <a:gd name="connsiteY6" fmla="*/ 2499125 h 6345238"/>
              <a:gd name="connsiteX7" fmla="*/ 1880965 w 5705452"/>
              <a:gd name="connsiteY7" fmla="*/ 617997 h 634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5452" h="6345238">
                <a:moveTo>
                  <a:pt x="2498760" y="0"/>
                </a:moveTo>
                <a:lnTo>
                  <a:pt x="5705452" y="0"/>
                </a:lnTo>
                <a:lnTo>
                  <a:pt x="5705452" y="512223"/>
                </a:lnTo>
                <a:lnTo>
                  <a:pt x="5705452" y="4485661"/>
                </a:lnTo>
                <a:lnTo>
                  <a:pt x="4839515" y="5351352"/>
                </a:lnTo>
                <a:lnTo>
                  <a:pt x="3845630" y="6345238"/>
                </a:lnTo>
                <a:lnTo>
                  <a:pt x="0" y="2499125"/>
                </a:lnTo>
                <a:lnTo>
                  <a:pt x="1880965" y="617997"/>
                </a:lnTo>
                <a:close/>
              </a:path>
            </a:pathLst>
          </a:custGeom>
          <a:solidFill>
            <a:schemeClr val="bg1">
              <a:lumMod val="95000"/>
            </a:schemeClr>
          </a:solidFill>
        </p:spPr>
        <p:txBody>
          <a:bodyPr wrap="square" bIns="936000" anchor="ctr">
            <a:noAutofit/>
          </a:bodyPr>
          <a:lstStyle>
            <a:lvl1pPr marL="0" indent="0" algn="ctr">
              <a:buFontTx/>
              <a:buNone/>
              <a:defRPr/>
            </a:lvl1pPr>
          </a:lstStyle>
          <a:p>
            <a:endParaRPr lang="cs-CZ"/>
          </a:p>
        </p:txBody>
      </p:sp>
      <p:sp>
        <p:nvSpPr>
          <p:cNvPr id="9" name="Podnadpis 2">
            <a:extLst>
              <a:ext uri="{FF2B5EF4-FFF2-40B4-BE49-F238E27FC236}">
                <a16:creationId xmlns:a16="http://schemas.microsoft.com/office/drawing/2014/main" id="{83278EE2-BE5F-433A-AB14-836376CC46D0}"/>
              </a:ext>
            </a:extLst>
          </p:cNvPr>
          <p:cNvSpPr>
            <a:spLocks noGrp="1"/>
          </p:cNvSpPr>
          <p:nvPr>
            <p:ph type="subTitle" idx="1" hasCustomPrompt="1"/>
          </p:nvPr>
        </p:nvSpPr>
        <p:spPr>
          <a:xfrm>
            <a:off x="731838" y="5186213"/>
            <a:ext cx="5654674" cy="307777"/>
          </a:xfrm>
        </p:spPr>
        <p:txBody>
          <a:bodyPr wrap="square">
            <a:spAutoFit/>
          </a:bodyPr>
          <a:lstStyle>
            <a:lvl1pPr marL="0" indent="0" algn="l">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 autor</a:t>
            </a:r>
          </a:p>
        </p:txBody>
      </p:sp>
      <p:sp>
        <p:nvSpPr>
          <p:cNvPr id="7" name="Date Placeholder 6">
            <a:extLst>
              <a:ext uri="{FF2B5EF4-FFF2-40B4-BE49-F238E27FC236}">
                <a16:creationId xmlns:a16="http://schemas.microsoft.com/office/drawing/2014/main" id="{F8D84A54-B421-429B-9749-3167CE57F886}"/>
              </a:ext>
            </a:extLst>
          </p:cNvPr>
          <p:cNvSpPr>
            <a:spLocks noGrp="1"/>
          </p:cNvSpPr>
          <p:nvPr>
            <p:ph type="dt" sz="half" idx="14"/>
          </p:nvPr>
        </p:nvSpPr>
        <p:spPr/>
        <p:txBody>
          <a:bodyPr/>
          <a:lstStyle/>
          <a:p>
            <a:fld id="{132474D1-D1D4-4089-BCC9-CDD4D49E839D}" type="datetime1">
              <a:rPr lang="cs-CZ" smtClean="0"/>
              <a:t>18.01.2024</a:t>
            </a:fld>
            <a:endParaRPr lang="cs-CZ"/>
          </a:p>
        </p:txBody>
      </p:sp>
      <p:sp>
        <p:nvSpPr>
          <p:cNvPr id="8" name="Footer Placeholder 7">
            <a:extLst>
              <a:ext uri="{FF2B5EF4-FFF2-40B4-BE49-F238E27FC236}">
                <a16:creationId xmlns:a16="http://schemas.microsoft.com/office/drawing/2014/main" id="{F397BBE8-D836-4213-B0D0-7585AD8398C2}"/>
              </a:ext>
            </a:extLst>
          </p:cNvPr>
          <p:cNvSpPr>
            <a:spLocks noGrp="1"/>
          </p:cNvSpPr>
          <p:nvPr>
            <p:ph type="ftr" sz="quarter" idx="15"/>
          </p:nvPr>
        </p:nvSpPr>
        <p:spPr/>
        <p:txBody>
          <a:bodyPr/>
          <a:lstStyle/>
          <a:p>
            <a:endParaRPr lang="cs-CZ"/>
          </a:p>
        </p:txBody>
      </p:sp>
      <p:sp>
        <p:nvSpPr>
          <p:cNvPr id="11" name="Slide Number Placeholder 10">
            <a:extLst>
              <a:ext uri="{FF2B5EF4-FFF2-40B4-BE49-F238E27FC236}">
                <a16:creationId xmlns:a16="http://schemas.microsoft.com/office/drawing/2014/main" id="{FFB7B6D0-4F74-4FD6-BF5A-B36EE15F055B}"/>
              </a:ext>
            </a:extLst>
          </p:cNvPr>
          <p:cNvSpPr>
            <a:spLocks noGrp="1"/>
          </p:cNvSpPr>
          <p:nvPr>
            <p:ph type="sldNum" sz="quarter" idx="16"/>
          </p:nvPr>
        </p:nvSpPr>
        <p:spPr/>
        <p:txBody>
          <a:bodyPr/>
          <a:lstStyle/>
          <a:p>
            <a:fld id="{87AEC564-B7BA-4D84-8F26-67FDE8A66870}" type="slidenum">
              <a:rPr lang="cs-CZ" smtClean="0"/>
              <a:pPr/>
              <a:t>‹#›</a:t>
            </a:fld>
            <a:endParaRPr lang="cs-CZ"/>
          </a:p>
        </p:txBody>
      </p:sp>
    </p:spTree>
    <p:extLst>
      <p:ext uri="{BB962C8B-B14F-4D97-AF65-F5344CB8AC3E}">
        <p14:creationId xmlns:p14="http://schemas.microsoft.com/office/powerpoint/2010/main" val="40633091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Záhlaví oddílu">
    <p:bg>
      <p:bgPr>
        <a:solidFill>
          <a:schemeClr val="bg2"/>
        </a:solidFill>
        <a:effectLst/>
      </p:bgPr>
    </p:bg>
    <p:spTree>
      <p:nvGrpSpPr>
        <p:cNvPr id="1" name=""/>
        <p:cNvGrpSpPr/>
        <p:nvPr/>
      </p:nvGrpSpPr>
      <p:grpSpPr>
        <a:xfrm>
          <a:off x="0" y="0"/>
          <a:ext cx="0" cy="0"/>
          <a:chOff x="0" y="0"/>
          <a:chExt cx="0" cy="0"/>
        </a:xfrm>
      </p:grpSpPr>
      <p:sp>
        <p:nvSpPr>
          <p:cNvPr id="11" name="Nadpis 1">
            <a:extLst>
              <a:ext uri="{FF2B5EF4-FFF2-40B4-BE49-F238E27FC236}">
                <a16:creationId xmlns:a16="http://schemas.microsoft.com/office/drawing/2014/main" id="{8C2B0697-10FB-4C53-AA01-5176F8412070}"/>
              </a:ext>
            </a:extLst>
          </p:cNvPr>
          <p:cNvSpPr>
            <a:spLocks noGrp="1"/>
          </p:cNvSpPr>
          <p:nvPr>
            <p:ph type="ctrTitle"/>
          </p:nvPr>
        </p:nvSpPr>
        <p:spPr>
          <a:xfrm>
            <a:off x="731838" y="1071804"/>
            <a:ext cx="4943248" cy="1098762"/>
          </a:xfrm>
        </p:spPr>
        <p:txBody>
          <a:bodyPr wrap="square" anchor="b">
            <a:spAutoFit/>
          </a:bodyPr>
          <a:lstStyle>
            <a:lvl1pPr algn="l">
              <a:defRPr sz="4200">
                <a:solidFill>
                  <a:schemeClr val="bg1"/>
                </a:solidFill>
              </a:defRPr>
            </a:lvl1pPr>
          </a:lstStyle>
          <a:p>
            <a:r>
              <a:rPr lang="cs-CZ"/>
              <a:t>Kliknutím lze upravit styl.</a:t>
            </a:r>
          </a:p>
        </p:txBody>
      </p:sp>
      <p:sp>
        <p:nvSpPr>
          <p:cNvPr id="12" name="Podnadpis 2">
            <a:extLst>
              <a:ext uri="{FF2B5EF4-FFF2-40B4-BE49-F238E27FC236}">
                <a16:creationId xmlns:a16="http://schemas.microsoft.com/office/drawing/2014/main" id="{A13B33B5-0D2F-4B94-8B70-0BF02D6F8607}"/>
              </a:ext>
            </a:extLst>
          </p:cNvPr>
          <p:cNvSpPr>
            <a:spLocks noGrp="1"/>
          </p:cNvSpPr>
          <p:nvPr>
            <p:ph type="subTitle" idx="1"/>
          </p:nvPr>
        </p:nvSpPr>
        <p:spPr>
          <a:xfrm>
            <a:off x="731838" y="2433488"/>
            <a:ext cx="4943248" cy="307777"/>
          </a:xfrm>
        </p:spPr>
        <p:txBody>
          <a:bodyPr wrap="square">
            <a:spAutoFit/>
          </a:bodyPr>
          <a:lstStyle>
            <a:lvl1pPr marL="0" indent="0" algn="l">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13" name="Obdélník 12">
            <a:extLst>
              <a:ext uri="{FF2B5EF4-FFF2-40B4-BE49-F238E27FC236}">
                <a16:creationId xmlns:a16="http://schemas.microsoft.com/office/drawing/2014/main" id="{1172E839-C6BA-4BD9-B250-7791A4BC1B9B}"/>
              </a:ext>
            </a:extLst>
          </p:cNvPr>
          <p:cNvSpPr/>
          <p:nvPr userDrawn="1"/>
        </p:nvSpPr>
        <p:spPr>
          <a:xfrm>
            <a:off x="731838" y="2263435"/>
            <a:ext cx="180181"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14" name="Grafický objekt 5">
            <a:extLst>
              <a:ext uri="{FF2B5EF4-FFF2-40B4-BE49-F238E27FC236}">
                <a16:creationId xmlns:a16="http://schemas.microsoft.com/office/drawing/2014/main" id="{C9D30132-4126-4382-BB65-1DC947026197}"/>
              </a:ext>
            </a:extLst>
          </p:cNvPr>
          <p:cNvGrpSpPr/>
          <p:nvPr userDrawn="1"/>
        </p:nvGrpSpPr>
        <p:grpSpPr>
          <a:xfrm>
            <a:off x="5109336" y="0"/>
            <a:ext cx="7082663" cy="6857999"/>
            <a:chOff x="5109336" y="0"/>
            <a:chExt cx="7082663" cy="6857999"/>
          </a:xfrm>
          <a:solidFill>
            <a:schemeClr val="bg1"/>
          </a:solidFill>
        </p:grpSpPr>
        <p:sp>
          <p:nvSpPr>
            <p:cNvPr id="15" name="Volný tvar: obrazec 14">
              <a:extLst>
                <a:ext uri="{FF2B5EF4-FFF2-40B4-BE49-F238E27FC236}">
                  <a16:creationId xmlns:a16="http://schemas.microsoft.com/office/drawing/2014/main" id="{7DD084F2-18DD-4F02-B095-2E335CED4BA7}"/>
                </a:ext>
              </a:extLst>
            </p:cNvPr>
            <p:cNvSpPr/>
            <p:nvPr/>
          </p:nvSpPr>
          <p:spPr>
            <a:xfrm>
              <a:off x="8636634" y="0"/>
              <a:ext cx="3555365" cy="4820284"/>
            </a:xfrm>
            <a:custGeom>
              <a:avLst/>
              <a:gdLst>
                <a:gd name="connsiteX0" fmla="*/ 3555365 w 3555365"/>
                <a:gd name="connsiteY0" fmla="*/ 1825816 h 4820284"/>
                <a:gd name="connsiteX1" fmla="*/ 1729232 w 3555365"/>
                <a:gd name="connsiteY1" fmla="*/ 0 h 4820284"/>
                <a:gd name="connsiteX2" fmla="*/ 284797 w 3555365"/>
                <a:gd name="connsiteY2" fmla="*/ 0 h 4820284"/>
                <a:gd name="connsiteX3" fmla="*/ 0 w 3555365"/>
                <a:gd name="connsiteY3" fmla="*/ 285115 h 4820284"/>
                <a:gd name="connsiteX4" fmla="*/ 1762634 w 3555365"/>
                <a:gd name="connsiteY4" fmla="*/ 2049018 h 4820284"/>
                <a:gd name="connsiteX5" fmla="*/ 0 w 3555365"/>
                <a:gd name="connsiteY5" fmla="*/ 3812286 h 4820284"/>
                <a:gd name="connsiteX6" fmla="*/ 1006602 w 3555365"/>
                <a:gd name="connsiteY6" fmla="*/ 4820285 h 4820284"/>
                <a:gd name="connsiteX7" fmla="*/ 2770759 w 3555365"/>
                <a:gd name="connsiteY7" fmla="*/ 3056700 h 4820284"/>
                <a:gd name="connsiteX8" fmla="*/ 3555365 w 3555365"/>
                <a:gd name="connsiteY8" fmla="*/ 3841496 h 4820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5365" h="4820284">
                  <a:moveTo>
                    <a:pt x="3555365" y="1825816"/>
                  </a:moveTo>
                  <a:lnTo>
                    <a:pt x="1729232" y="0"/>
                  </a:lnTo>
                  <a:lnTo>
                    <a:pt x="284797" y="0"/>
                  </a:lnTo>
                  <a:lnTo>
                    <a:pt x="0" y="285115"/>
                  </a:lnTo>
                  <a:lnTo>
                    <a:pt x="1762634" y="2049018"/>
                  </a:lnTo>
                  <a:lnTo>
                    <a:pt x="0" y="3812286"/>
                  </a:lnTo>
                  <a:lnTo>
                    <a:pt x="1006602" y="4820285"/>
                  </a:lnTo>
                  <a:lnTo>
                    <a:pt x="2770759" y="3056700"/>
                  </a:lnTo>
                  <a:lnTo>
                    <a:pt x="3555365" y="3841496"/>
                  </a:lnTo>
                  <a:close/>
                </a:path>
              </a:pathLst>
            </a:custGeom>
            <a:grpFill/>
            <a:ln w="6350" cap="flat">
              <a:noFill/>
              <a:prstDash val="solid"/>
              <a:miter/>
            </a:ln>
          </p:spPr>
          <p:txBody>
            <a:bodyPr rtlCol="0" anchor="ctr"/>
            <a:lstStyle/>
            <a:p>
              <a:endParaRPr lang="cs-CZ"/>
            </a:p>
          </p:txBody>
        </p:sp>
        <p:sp>
          <p:nvSpPr>
            <p:cNvPr id="16" name="Volný tvar: obrazec 15">
              <a:extLst>
                <a:ext uri="{FF2B5EF4-FFF2-40B4-BE49-F238E27FC236}">
                  <a16:creationId xmlns:a16="http://schemas.microsoft.com/office/drawing/2014/main" id="{7FDD5321-4239-421E-AE75-16AE53C1AD9E}"/>
                </a:ext>
              </a:extLst>
            </p:cNvPr>
            <p:cNvSpPr/>
            <p:nvPr/>
          </p:nvSpPr>
          <p:spPr>
            <a:xfrm>
              <a:off x="5109336" y="1041209"/>
              <a:ext cx="7082663" cy="5816790"/>
            </a:xfrm>
            <a:custGeom>
              <a:avLst/>
              <a:gdLst>
                <a:gd name="connsiteX0" fmla="*/ 6022785 w 7082663"/>
                <a:gd name="connsiteY0" fmla="*/ 5816791 h 5816790"/>
                <a:gd name="connsiteX1" fmla="*/ 7082663 w 7082663"/>
                <a:gd name="connsiteY1" fmla="*/ 4756912 h 5816790"/>
                <a:gd name="connsiteX2" fmla="*/ 7082663 w 7082663"/>
                <a:gd name="connsiteY2" fmla="*/ 4311777 h 5816790"/>
                <a:gd name="connsiteX3" fmla="*/ 6298057 w 7082663"/>
                <a:gd name="connsiteY3" fmla="*/ 3527171 h 5816790"/>
                <a:gd name="connsiteX4" fmla="*/ 4533900 w 7082663"/>
                <a:gd name="connsiteY4" fmla="*/ 5290312 h 5816790"/>
                <a:gd name="connsiteX5" fmla="*/ 2015172 w 7082663"/>
                <a:gd name="connsiteY5" fmla="*/ 2771140 h 5816790"/>
                <a:gd name="connsiteX6" fmla="*/ 3778314 w 7082663"/>
                <a:gd name="connsiteY6" fmla="*/ 1007872 h 5816790"/>
                <a:gd name="connsiteX7" fmla="*/ 2770886 w 7082663"/>
                <a:gd name="connsiteY7" fmla="*/ 0 h 5816790"/>
                <a:gd name="connsiteX8" fmla="*/ 0 w 7082663"/>
                <a:gd name="connsiteY8" fmla="*/ 2771140 h 5816790"/>
                <a:gd name="connsiteX9" fmla="*/ 3045333 w 7082663"/>
                <a:gd name="connsiteY9" fmla="*/ 5816791 h 581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82663" h="5816790">
                  <a:moveTo>
                    <a:pt x="6022785" y="5816791"/>
                  </a:moveTo>
                  <a:lnTo>
                    <a:pt x="7082663" y="4756912"/>
                  </a:lnTo>
                  <a:lnTo>
                    <a:pt x="7082663" y="4311777"/>
                  </a:lnTo>
                  <a:lnTo>
                    <a:pt x="6298057" y="3527171"/>
                  </a:lnTo>
                  <a:lnTo>
                    <a:pt x="4533900" y="5290312"/>
                  </a:lnTo>
                  <a:lnTo>
                    <a:pt x="2015172" y="2771140"/>
                  </a:lnTo>
                  <a:lnTo>
                    <a:pt x="3778314" y="1007872"/>
                  </a:lnTo>
                  <a:lnTo>
                    <a:pt x="2770886" y="0"/>
                  </a:lnTo>
                  <a:lnTo>
                    <a:pt x="0" y="2771140"/>
                  </a:lnTo>
                  <a:lnTo>
                    <a:pt x="3045333" y="5816791"/>
                  </a:lnTo>
                  <a:close/>
                </a:path>
              </a:pathLst>
            </a:custGeom>
            <a:grpFill/>
            <a:ln w="6350" cap="flat">
              <a:noFill/>
              <a:prstDash val="solid"/>
              <a:miter/>
            </a:ln>
          </p:spPr>
          <p:txBody>
            <a:bodyPr rtlCol="0" anchor="ctr"/>
            <a:lstStyle/>
            <a:p>
              <a:endParaRPr lang="cs-CZ"/>
            </a:p>
          </p:txBody>
        </p:sp>
      </p:grpSp>
    </p:spTree>
    <p:extLst>
      <p:ext uri="{BB962C8B-B14F-4D97-AF65-F5344CB8AC3E}">
        <p14:creationId xmlns:p14="http://schemas.microsoft.com/office/powerpoint/2010/main" val="24450120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6ACFA1D-CE01-47EE-B02E-D863DAFF5178}"/>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26530741-E961-4ACB-A9CC-5C1C09179398}"/>
              </a:ext>
            </a:extLst>
          </p:cNvPr>
          <p:cNvSpPr>
            <a:spLocks noGrp="1"/>
          </p:cNvSpPr>
          <p:nvPr>
            <p:ph sz="half" idx="1"/>
          </p:nvPr>
        </p:nvSpPr>
        <p:spPr>
          <a:xfrm>
            <a:off x="731838" y="1520824"/>
            <a:ext cx="5181600" cy="482441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01979AD8-E557-41FA-B236-FF4F14762AD0}"/>
              </a:ext>
            </a:extLst>
          </p:cNvPr>
          <p:cNvSpPr>
            <a:spLocks noGrp="1"/>
          </p:cNvSpPr>
          <p:nvPr>
            <p:ph sz="half" idx="2"/>
          </p:nvPr>
        </p:nvSpPr>
        <p:spPr>
          <a:xfrm>
            <a:off x="6278562" y="1520824"/>
            <a:ext cx="5181600" cy="482441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82C1DC72-C978-44C9-B9EC-8943D9C78A13}"/>
              </a:ext>
            </a:extLst>
          </p:cNvPr>
          <p:cNvSpPr>
            <a:spLocks noGrp="1"/>
          </p:cNvSpPr>
          <p:nvPr>
            <p:ph type="dt" sz="half" idx="10"/>
          </p:nvPr>
        </p:nvSpPr>
        <p:spPr/>
        <p:txBody>
          <a:bodyPr/>
          <a:lstStyle/>
          <a:p>
            <a:fld id="{CC077B49-2E15-4A68-8D10-5A2F52712192}" type="datetime1">
              <a:rPr lang="cs-CZ" smtClean="0"/>
              <a:t>18.01.2024</a:t>
            </a:fld>
            <a:endParaRPr lang="cs-CZ"/>
          </a:p>
        </p:txBody>
      </p:sp>
      <p:sp>
        <p:nvSpPr>
          <p:cNvPr id="6" name="Zástupný symbol pro zápatí 5">
            <a:extLst>
              <a:ext uri="{FF2B5EF4-FFF2-40B4-BE49-F238E27FC236}">
                <a16:creationId xmlns:a16="http://schemas.microsoft.com/office/drawing/2014/main" id="{F057A5A5-786F-4F4C-B327-88E181E74494}"/>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6EEC68F3-9469-41C2-A465-249844AFC3BF}"/>
              </a:ext>
            </a:extLst>
          </p:cNvPr>
          <p:cNvSpPr>
            <a:spLocks noGrp="1"/>
          </p:cNvSpPr>
          <p:nvPr>
            <p:ph type="sldNum" sz="quarter" idx="12"/>
          </p:nvPr>
        </p:nvSpPr>
        <p:spPr/>
        <p:txBody>
          <a:bodyPr/>
          <a:lstStyle/>
          <a:p>
            <a:fld id="{87AEC564-B7BA-4D84-8F26-67FDE8A66870}" type="slidenum">
              <a:rPr lang="cs-CZ" smtClean="0"/>
              <a:t>‹#›</a:t>
            </a:fld>
            <a:endParaRPr lang="cs-CZ"/>
          </a:p>
        </p:txBody>
      </p:sp>
    </p:spTree>
    <p:extLst>
      <p:ext uri="{BB962C8B-B14F-4D97-AF65-F5344CB8AC3E}">
        <p14:creationId xmlns:p14="http://schemas.microsoft.com/office/powerpoint/2010/main" val="318091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orovnání">
    <p:spTree>
      <p:nvGrpSpPr>
        <p:cNvPr id="1" name=""/>
        <p:cNvGrpSpPr/>
        <p:nvPr/>
      </p:nvGrpSpPr>
      <p:grpSpPr>
        <a:xfrm>
          <a:off x="0" y="0"/>
          <a:ext cx="0" cy="0"/>
          <a:chOff x="0" y="0"/>
          <a:chExt cx="0" cy="0"/>
        </a:xfrm>
      </p:grpSpPr>
      <p:sp>
        <p:nvSpPr>
          <p:cNvPr id="3" name="Zástupný text 2">
            <a:extLst>
              <a:ext uri="{FF2B5EF4-FFF2-40B4-BE49-F238E27FC236}">
                <a16:creationId xmlns:a16="http://schemas.microsoft.com/office/drawing/2014/main" id="{4DF5ECD2-D04D-47A8-9192-38646EA8FDD9}"/>
              </a:ext>
            </a:extLst>
          </p:cNvPr>
          <p:cNvSpPr>
            <a:spLocks noGrp="1"/>
          </p:cNvSpPr>
          <p:nvPr>
            <p:ph type="body" idx="1"/>
          </p:nvPr>
        </p:nvSpPr>
        <p:spPr>
          <a:xfrm>
            <a:off x="731839" y="1520825"/>
            <a:ext cx="5181600" cy="405683"/>
          </a:xfrm>
          <a:solidFill>
            <a:schemeClr val="bg2"/>
          </a:solidFill>
        </p:spPr>
        <p:txBody>
          <a:bodyPr wrap="square" lIns="180000" bIns="36000" anchor="ctr">
            <a:noAutofit/>
          </a:bodyPr>
          <a:lstStyle>
            <a:lvl1pPr marL="0" indent="0">
              <a:buNone/>
              <a:defRPr sz="22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cs-CZ"/>
          </a:p>
        </p:txBody>
      </p:sp>
      <p:sp>
        <p:nvSpPr>
          <p:cNvPr id="5" name="Zástupný text 4">
            <a:extLst>
              <a:ext uri="{FF2B5EF4-FFF2-40B4-BE49-F238E27FC236}">
                <a16:creationId xmlns:a16="http://schemas.microsoft.com/office/drawing/2014/main" id="{84E65E52-2B9C-4877-8693-ACD61475612B}"/>
              </a:ext>
            </a:extLst>
          </p:cNvPr>
          <p:cNvSpPr>
            <a:spLocks noGrp="1"/>
          </p:cNvSpPr>
          <p:nvPr>
            <p:ph type="body" sz="quarter" idx="3"/>
          </p:nvPr>
        </p:nvSpPr>
        <p:spPr>
          <a:xfrm>
            <a:off x="6276973" y="1518394"/>
            <a:ext cx="5183188" cy="405683"/>
          </a:xfrm>
          <a:solidFill>
            <a:schemeClr val="bg2"/>
          </a:solidFill>
        </p:spPr>
        <p:txBody>
          <a:bodyPr lIns="180000" bIns="36000" anchor="ctr">
            <a:noAutofit/>
          </a:bodyPr>
          <a:lstStyle>
            <a:lvl1pPr marL="0" indent="0">
              <a:buNone/>
              <a:defRPr sz="22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cs-CZ"/>
          </a:p>
        </p:txBody>
      </p:sp>
      <p:sp>
        <p:nvSpPr>
          <p:cNvPr id="10" name="Nadpis 9">
            <a:extLst>
              <a:ext uri="{FF2B5EF4-FFF2-40B4-BE49-F238E27FC236}">
                <a16:creationId xmlns:a16="http://schemas.microsoft.com/office/drawing/2014/main" id="{F19651EA-DF11-4B7B-BCE5-BE414C4F90C7}"/>
              </a:ext>
            </a:extLst>
          </p:cNvPr>
          <p:cNvSpPr>
            <a:spLocks noGrp="1"/>
          </p:cNvSpPr>
          <p:nvPr>
            <p:ph type="title"/>
          </p:nvPr>
        </p:nvSpPr>
        <p:spPr/>
        <p:txBody>
          <a:bodyPr/>
          <a:lstStyle/>
          <a:p>
            <a:r>
              <a:rPr lang="cs-CZ"/>
              <a:t>Kliknutím lze upravit styl.</a:t>
            </a:r>
          </a:p>
        </p:txBody>
      </p:sp>
      <p:sp>
        <p:nvSpPr>
          <p:cNvPr id="11" name="Zástupný obsah 2">
            <a:extLst>
              <a:ext uri="{FF2B5EF4-FFF2-40B4-BE49-F238E27FC236}">
                <a16:creationId xmlns:a16="http://schemas.microsoft.com/office/drawing/2014/main" id="{67F5DA1D-AD0C-4500-BD3A-DEFF1379C43F}"/>
              </a:ext>
            </a:extLst>
          </p:cNvPr>
          <p:cNvSpPr>
            <a:spLocks noGrp="1"/>
          </p:cNvSpPr>
          <p:nvPr>
            <p:ph sz="half" idx="13"/>
          </p:nvPr>
        </p:nvSpPr>
        <p:spPr>
          <a:xfrm>
            <a:off x="731838" y="1929183"/>
            <a:ext cx="5181600" cy="4416055"/>
          </a:xfrm>
          <a:solidFill>
            <a:schemeClr val="bg2">
              <a:lumMod val="20000"/>
              <a:lumOff val="80000"/>
              <a:alpha val="14000"/>
            </a:schemeClr>
          </a:solidFill>
        </p:spPr>
        <p:txBody>
          <a:bodyPr lIns="180000" tIns="108000" bIns="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12" name="Zástupný obsah 3">
            <a:extLst>
              <a:ext uri="{FF2B5EF4-FFF2-40B4-BE49-F238E27FC236}">
                <a16:creationId xmlns:a16="http://schemas.microsoft.com/office/drawing/2014/main" id="{3644586A-3D56-4FA7-B057-CE0A81F3B568}"/>
              </a:ext>
            </a:extLst>
          </p:cNvPr>
          <p:cNvSpPr>
            <a:spLocks noGrp="1"/>
          </p:cNvSpPr>
          <p:nvPr>
            <p:ph sz="half" idx="2"/>
          </p:nvPr>
        </p:nvSpPr>
        <p:spPr>
          <a:xfrm>
            <a:off x="6278562" y="1924077"/>
            <a:ext cx="5181600" cy="4421161"/>
          </a:xfrm>
          <a:solidFill>
            <a:schemeClr val="bg2">
              <a:lumMod val="20000"/>
              <a:lumOff val="80000"/>
              <a:alpha val="14000"/>
            </a:schemeClr>
          </a:solidFill>
        </p:spPr>
        <p:txBody>
          <a:bodyPr lIns="180000" tIns="108000" bIns="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2" name="Date Placeholder 1">
            <a:extLst>
              <a:ext uri="{FF2B5EF4-FFF2-40B4-BE49-F238E27FC236}">
                <a16:creationId xmlns:a16="http://schemas.microsoft.com/office/drawing/2014/main" id="{B0BE9449-9096-451C-8444-9A596B2494DC}"/>
              </a:ext>
            </a:extLst>
          </p:cNvPr>
          <p:cNvSpPr>
            <a:spLocks noGrp="1"/>
          </p:cNvSpPr>
          <p:nvPr>
            <p:ph type="dt" sz="half" idx="14"/>
          </p:nvPr>
        </p:nvSpPr>
        <p:spPr/>
        <p:txBody>
          <a:bodyPr/>
          <a:lstStyle/>
          <a:p>
            <a:fld id="{E64D5221-73C3-450A-8270-381B051FCFF1}" type="datetime1">
              <a:rPr lang="cs-CZ" smtClean="0"/>
              <a:t>18.01.2024</a:t>
            </a:fld>
            <a:endParaRPr lang="cs-CZ"/>
          </a:p>
        </p:txBody>
      </p:sp>
      <p:sp>
        <p:nvSpPr>
          <p:cNvPr id="4" name="Footer Placeholder 3">
            <a:extLst>
              <a:ext uri="{FF2B5EF4-FFF2-40B4-BE49-F238E27FC236}">
                <a16:creationId xmlns:a16="http://schemas.microsoft.com/office/drawing/2014/main" id="{D6F39490-6D4A-43C4-96DB-664861D83772}"/>
              </a:ext>
            </a:extLst>
          </p:cNvPr>
          <p:cNvSpPr>
            <a:spLocks noGrp="1"/>
          </p:cNvSpPr>
          <p:nvPr>
            <p:ph type="ftr" sz="quarter" idx="15"/>
          </p:nvPr>
        </p:nvSpPr>
        <p:spPr/>
        <p:txBody>
          <a:bodyPr/>
          <a:lstStyle/>
          <a:p>
            <a:endParaRPr lang="cs-CZ"/>
          </a:p>
        </p:txBody>
      </p:sp>
      <p:sp>
        <p:nvSpPr>
          <p:cNvPr id="6" name="Slide Number Placeholder 5">
            <a:extLst>
              <a:ext uri="{FF2B5EF4-FFF2-40B4-BE49-F238E27FC236}">
                <a16:creationId xmlns:a16="http://schemas.microsoft.com/office/drawing/2014/main" id="{A9D1482C-FD32-443C-8819-92546F4A9708}"/>
              </a:ext>
            </a:extLst>
          </p:cNvPr>
          <p:cNvSpPr>
            <a:spLocks noGrp="1"/>
          </p:cNvSpPr>
          <p:nvPr>
            <p:ph type="sldNum" sz="quarter" idx="16"/>
          </p:nvPr>
        </p:nvSpPr>
        <p:spPr/>
        <p:txBody>
          <a:bodyPr/>
          <a:lstStyle/>
          <a:p>
            <a:fld id="{87AEC564-B7BA-4D84-8F26-67FDE8A66870}" type="slidenum">
              <a:rPr lang="cs-CZ" smtClean="0"/>
              <a:pPr/>
              <a:t>‹#›</a:t>
            </a:fld>
            <a:endParaRPr lang="cs-CZ"/>
          </a:p>
        </p:txBody>
      </p:sp>
    </p:spTree>
    <p:extLst>
      <p:ext uri="{BB962C8B-B14F-4D97-AF65-F5344CB8AC3E}">
        <p14:creationId xmlns:p14="http://schemas.microsoft.com/office/powerpoint/2010/main" val="28134914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0AD42C-C38A-4C2A-A931-6FB17C860343}"/>
              </a:ext>
            </a:extLst>
          </p:cNvPr>
          <p:cNvSpPr>
            <a:spLocks noGrp="1"/>
          </p:cNvSpPr>
          <p:nvPr>
            <p:ph type="title"/>
          </p:nvPr>
        </p:nvSpPr>
        <p:spPr/>
        <p:txBody>
          <a:bodyPr/>
          <a:lstStyle/>
          <a:p>
            <a:r>
              <a:rPr lang="cs-CZ"/>
              <a:t>Kliknutím lze upravit styl.</a:t>
            </a:r>
          </a:p>
        </p:txBody>
      </p:sp>
      <p:sp>
        <p:nvSpPr>
          <p:cNvPr id="6" name="Date Placeholder 5">
            <a:extLst>
              <a:ext uri="{FF2B5EF4-FFF2-40B4-BE49-F238E27FC236}">
                <a16:creationId xmlns:a16="http://schemas.microsoft.com/office/drawing/2014/main" id="{D3E3DE3D-C35C-45D2-90FC-84FC54B76BA4}"/>
              </a:ext>
            </a:extLst>
          </p:cNvPr>
          <p:cNvSpPr>
            <a:spLocks noGrp="1"/>
          </p:cNvSpPr>
          <p:nvPr>
            <p:ph type="dt" sz="half" idx="10"/>
          </p:nvPr>
        </p:nvSpPr>
        <p:spPr/>
        <p:txBody>
          <a:bodyPr/>
          <a:lstStyle/>
          <a:p>
            <a:fld id="{171CEB23-F8C0-4AE9-BD6C-14D4A27F8F1A}" type="datetime1">
              <a:rPr lang="cs-CZ" smtClean="0"/>
              <a:t>18.01.2024</a:t>
            </a:fld>
            <a:endParaRPr lang="cs-CZ"/>
          </a:p>
        </p:txBody>
      </p:sp>
      <p:sp>
        <p:nvSpPr>
          <p:cNvPr id="7" name="Footer Placeholder 6">
            <a:extLst>
              <a:ext uri="{FF2B5EF4-FFF2-40B4-BE49-F238E27FC236}">
                <a16:creationId xmlns:a16="http://schemas.microsoft.com/office/drawing/2014/main" id="{25B8B82A-B3E5-4EF6-8DB5-6358746FBC8B}"/>
              </a:ext>
            </a:extLst>
          </p:cNvPr>
          <p:cNvSpPr>
            <a:spLocks noGrp="1"/>
          </p:cNvSpPr>
          <p:nvPr>
            <p:ph type="ftr" sz="quarter" idx="11"/>
          </p:nvPr>
        </p:nvSpPr>
        <p:spPr/>
        <p:txBody>
          <a:bodyPr/>
          <a:lstStyle/>
          <a:p>
            <a:endParaRPr lang="cs-CZ"/>
          </a:p>
        </p:txBody>
      </p:sp>
      <p:sp>
        <p:nvSpPr>
          <p:cNvPr id="8" name="Slide Number Placeholder 7">
            <a:extLst>
              <a:ext uri="{FF2B5EF4-FFF2-40B4-BE49-F238E27FC236}">
                <a16:creationId xmlns:a16="http://schemas.microsoft.com/office/drawing/2014/main" id="{712A9E40-181A-46D7-A2CA-13AC584FDA42}"/>
              </a:ext>
            </a:extLst>
          </p:cNvPr>
          <p:cNvSpPr>
            <a:spLocks noGrp="1"/>
          </p:cNvSpPr>
          <p:nvPr>
            <p:ph type="sldNum" sz="quarter" idx="12"/>
          </p:nvPr>
        </p:nvSpPr>
        <p:spPr/>
        <p:txBody>
          <a:bodyPr/>
          <a:lstStyle/>
          <a:p>
            <a:fld id="{87AEC564-B7BA-4D84-8F26-67FDE8A66870}" type="slidenum">
              <a:rPr lang="cs-CZ" smtClean="0"/>
              <a:pPr/>
              <a:t>‹#›</a:t>
            </a:fld>
            <a:endParaRPr lang="cs-CZ"/>
          </a:p>
        </p:txBody>
      </p:sp>
    </p:spTree>
    <p:extLst>
      <p:ext uri="{BB962C8B-B14F-4D97-AF65-F5344CB8AC3E}">
        <p14:creationId xmlns:p14="http://schemas.microsoft.com/office/powerpoint/2010/main" val="26259741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99123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Závěrečný snímek">
    <p:bg>
      <p:bgPr>
        <a:solidFill>
          <a:schemeClr val="tx2"/>
        </a:solidFill>
        <a:effectLst/>
      </p:bgPr>
    </p:bg>
    <p:spTree>
      <p:nvGrpSpPr>
        <p:cNvPr id="1" name=""/>
        <p:cNvGrpSpPr/>
        <p:nvPr/>
      </p:nvGrpSpPr>
      <p:grpSpPr>
        <a:xfrm>
          <a:off x="0" y="0"/>
          <a:ext cx="0" cy="0"/>
          <a:chOff x="0" y="0"/>
          <a:chExt cx="0" cy="0"/>
        </a:xfrm>
      </p:grpSpPr>
      <p:grpSp>
        <p:nvGrpSpPr>
          <p:cNvPr id="3" name="Grafický objekt 1">
            <a:extLst>
              <a:ext uri="{FF2B5EF4-FFF2-40B4-BE49-F238E27FC236}">
                <a16:creationId xmlns:a16="http://schemas.microsoft.com/office/drawing/2014/main" id="{200C2746-EA34-4822-9B61-2C422F3DC6BC}"/>
              </a:ext>
            </a:extLst>
          </p:cNvPr>
          <p:cNvGrpSpPr/>
          <p:nvPr/>
        </p:nvGrpSpPr>
        <p:grpSpPr>
          <a:xfrm>
            <a:off x="0" y="1147825"/>
            <a:ext cx="5342190" cy="5710175"/>
            <a:chOff x="0" y="1147825"/>
            <a:chExt cx="5342190" cy="5710175"/>
          </a:xfrm>
          <a:solidFill>
            <a:schemeClr val="bg1"/>
          </a:solidFill>
        </p:grpSpPr>
        <p:sp>
          <p:nvSpPr>
            <p:cNvPr id="4" name="Volný tvar: obrazec 3">
              <a:extLst>
                <a:ext uri="{FF2B5EF4-FFF2-40B4-BE49-F238E27FC236}">
                  <a16:creationId xmlns:a16="http://schemas.microsoft.com/office/drawing/2014/main" id="{98AAA980-66E2-441D-8407-E0FBA547EF74}"/>
                </a:ext>
              </a:extLst>
            </p:cNvPr>
            <p:cNvSpPr/>
            <p:nvPr/>
          </p:nvSpPr>
          <p:spPr>
            <a:xfrm>
              <a:off x="1157350" y="1147825"/>
              <a:ext cx="4184840" cy="4185412"/>
            </a:xfrm>
            <a:custGeom>
              <a:avLst/>
              <a:gdLst>
                <a:gd name="connsiteX0" fmla="*/ 760032 w 4184840"/>
                <a:gd name="connsiteY0" fmla="*/ 0 h 4185412"/>
                <a:gd name="connsiteX1" fmla="*/ 0 w 4184840"/>
                <a:gd name="connsiteY1" fmla="*/ 760921 h 4185412"/>
                <a:gd name="connsiteX2" fmla="*/ 1330643 w 4184840"/>
                <a:gd name="connsiteY2" fmla="*/ 2092706 h 4185412"/>
                <a:gd name="connsiteX3" fmla="*/ 0 w 4184840"/>
                <a:gd name="connsiteY3" fmla="*/ 3424238 h 4185412"/>
                <a:gd name="connsiteX4" fmla="*/ 760032 w 4184840"/>
                <a:gd name="connsiteY4" fmla="*/ 4185412 h 4185412"/>
                <a:gd name="connsiteX5" fmla="*/ 2092325 w 4184840"/>
                <a:gd name="connsiteY5" fmla="*/ 2853627 h 4185412"/>
                <a:gd name="connsiteX6" fmla="*/ 3423539 w 4184840"/>
                <a:gd name="connsiteY6" fmla="*/ 4185412 h 4185412"/>
                <a:gd name="connsiteX7" fmla="*/ 4184841 w 4184840"/>
                <a:gd name="connsiteY7" fmla="*/ 3424238 h 418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4840" h="4185412">
                  <a:moveTo>
                    <a:pt x="760032" y="0"/>
                  </a:moveTo>
                  <a:lnTo>
                    <a:pt x="0" y="760921"/>
                  </a:lnTo>
                  <a:lnTo>
                    <a:pt x="1330643" y="2092706"/>
                  </a:lnTo>
                  <a:lnTo>
                    <a:pt x="0" y="3424238"/>
                  </a:lnTo>
                  <a:lnTo>
                    <a:pt x="760032" y="4185412"/>
                  </a:lnTo>
                  <a:lnTo>
                    <a:pt x="2092325" y="2853627"/>
                  </a:lnTo>
                  <a:lnTo>
                    <a:pt x="3423539" y="4185412"/>
                  </a:lnTo>
                  <a:lnTo>
                    <a:pt x="4184841" y="3424238"/>
                  </a:lnTo>
                  <a:close/>
                </a:path>
              </a:pathLst>
            </a:custGeom>
            <a:grpFill/>
            <a:ln w="6350" cap="flat">
              <a:noFill/>
              <a:prstDash val="solid"/>
              <a:miter/>
            </a:ln>
          </p:spPr>
          <p:txBody>
            <a:bodyPr rtlCol="0" anchor="ctr"/>
            <a:lstStyle/>
            <a:p>
              <a:endParaRPr lang="cs-CZ"/>
            </a:p>
          </p:txBody>
        </p:sp>
        <p:sp>
          <p:nvSpPr>
            <p:cNvPr id="5" name="Volný tvar: obrazec 4">
              <a:extLst>
                <a:ext uri="{FF2B5EF4-FFF2-40B4-BE49-F238E27FC236}">
                  <a16:creationId xmlns:a16="http://schemas.microsoft.com/office/drawing/2014/main" id="{BF59F068-403B-4863-86EB-486EA4286351}"/>
                </a:ext>
              </a:extLst>
            </p:cNvPr>
            <p:cNvSpPr/>
            <p:nvPr/>
          </p:nvSpPr>
          <p:spPr>
            <a:xfrm>
              <a:off x="0" y="2479675"/>
              <a:ext cx="4009897" cy="4378325"/>
            </a:xfrm>
            <a:custGeom>
              <a:avLst/>
              <a:gdLst>
                <a:gd name="connsiteX0" fmla="*/ 3055493 w 4009897"/>
                <a:gd name="connsiteY0" fmla="*/ 4378325 h 4378325"/>
                <a:gd name="connsiteX1" fmla="*/ 4009898 w 4009897"/>
                <a:gd name="connsiteY1" fmla="*/ 3423793 h 4378325"/>
                <a:gd name="connsiteX2" fmla="*/ 3249676 w 4009897"/>
                <a:gd name="connsiteY2" fmla="*/ 2663253 h 4378325"/>
                <a:gd name="connsiteX3" fmla="*/ 1917383 w 4009897"/>
                <a:gd name="connsiteY3" fmla="*/ 3994722 h 4378325"/>
                <a:gd name="connsiteX4" fmla="*/ 15431 w 4009897"/>
                <a:gd name="connsiteY4" fmla="*/ 2092389 h 4378325"/>
                <a:gd name="connsiteX5" fmla="*/ 1346835 w 4009897"/>
                <a:gd name="connsiteY5" fmla="*/ 760857 h 4378325"/>
                <a:gd name="connsiteX6" fmla="*/ 586169 w 4009897"/>
                <a:gd name="connsiteY6" fmla="*/ 0 h 4378325"/>
                <a:gd name="connsiteX7" fmla="*/ 0 w 4009897"/>
                <a:gd name="connsiteY7" fmla="*/ 586232 h 4378325"/>
                <a:gd name="connsiteX8" fmla="*/ 0 w 4009897"/>
                <a:gd name="connsiteY8" fmla="*/ 3598799 h 4378325"/>
                <a:gd name="connsiteX9" fmla="*/ 779399 w 4009897"/>
                <a:gd name="connsiteY9" fmla="*/ 4378325 h 437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9897" h="4378325">
                  <a:moveTo>
                    <a:pt x="3055493" y="4378325"/>
                  </a:moveTo>
                  <a:lnTo>
                    <a:pt x="4009898" y="3423793"/>
                  </a:lnTo>
                  <a:lnTo>
                    <a:pt x="3249676" y="2663253"/>
                  </a:lnTo>
                  <a:lnTo>
                    <a:pt x="1917383" y="3994722"/>
                  </a:lnTo>
                  <a:lnTo>
                    <a:pt x="15431" y="2092389"/>
                  </a:lnTo>
                  <a:lnTo>
                    <a:pt x="1346835" y="760857"/>
                  </a:lnTo>
                  <a:lnTo>
                    <a:pt x="586169" y="0"/>
                  </a:lnTo>
                  <a:lnTo>
                    <a:pt x="0" y="586232"/>
                  </a:lnTo>
                  <a:lnTo>
                    <a:pt x="0" y="3598799"/>
                  </a:lnTo>
                  <a:lnTo>
                    <a:pt x="779399" y="4378325"/>
                  </a:lnTo>
                  <a:close/>
                </a:path>
              </a:pathLst>
            </a:custGeom>
            <a:grpFill/>
            <a:ln w="6350" cap="flat">
              <a:noFill/>
              <a:prstDash val="solid"/>
              <a:miter/>
            </a:ln>
          </p:spPr>
          <p:txBody>
            <a:bodyPr rtlCol="0" anchor="ctr"/>
            <a:lstStyle/>
            <a:p>
              <a:endParaRPr lang="cs-CZ"/>
            </a:p>
          </p:txBody>
        </p:sp>
      </p:grpSp>
      <p:sp>
        <p:nvSpPr>
          <p:cNvPr id="11" name="Nadpis 1">
            <a:extLst>
              <a:ext uri="{FF2B5EF4-FFF2-40B4-BE49-F238E27FC236}">
                <a16:creationId xmlns:a16="http://schemas.microsoft.com/office/drawing/2014/main" id="{8C2B0697-10FB-4C53-AA01-5176F8412070}"/>
              </a:ext>
            </a:extLst>
          </p:cNvPr>
          <p:cNvSpPr>
            <a:spLocks noGrp="1"/>
          </p:cNvSpPr>
          <p:nvPr>
            <p:ph type="ctrTitle"/>
          </p:nvPr>
        </p:nvSpPr>
        <p:spPr>
          <a:xfrm>
            <a:off x="6173787" y="3324119"/>
            <a:ext cx="5286375" cy="1098762"/>
          </a:xfrm>
        </p:spPr>
        <p:txBody>
          <a:bodyPr wrap="square" anchor="b">
            <a:spAutoFit/>
          </a:bodyPr>
          <a:lstStyle>
            <a:lvl1pPr algn="l">
              <a:defRPr sz="4200">
                <a:solidFill>
                  <a:schemeClr val="bg1"/>
                </a:solidFill>
              </a:defRPr>
            </a:lvl1pPr>
          </a:lstStyle>
          <a:p>
            <a:r>
              <a:rPr lang="cs-CZ"/>
              <a:t>Kliknutím lze upravit styl.</a:t>
            </a:r>
          </a:p>
        </p:txBody>
      </p:sp>
      <p:sp>
        <p:nvSpPr>
          <p:cNvPr id="13" name="Obdélník 12">
            <a:extLst>
              <a:ext uri="{FF2B5EF4-FFF2-40B4-BE49-F238E27FC236}">
                <a16:creationId xmlns:a16="http://schemas.microsoft.com/office/drawing/2014/main" id="{1172E839-C6BA-4BD9-B250-7791A4BC1B9B}"/>
              </a:ext>
            </a:extLst>
          </p:cNvPr>
          <p:cNvSpPr/>
          <p:nvPr userDrawn="1"/>
        </p:nvSpPr>
        <p:spPr>
          <a:xfrm>
            <a:off x="6173788" y="4515750"/>
            <a:ext cx="180181"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Zástupný text 32">
            <a:extLst>
              <a:ext uri="{FF2B5EF4-FFF2-40B4-BE49-F238E27FC236}">
                <a16:creationId xmlns:a16="http://schemas.microsoft.com/office/drawing/2014/main" id="{9FD90688-662E-44B4-A568-72402A422B35}"/>
              </a:ext>
            </a:extLst>
          </p:cNvPr>
          <p:cNvSpPr>
            <a:spLocks noGrp="1"/>
          </p:cNvSpPr>
          <p:nvPr>
            <p:ph type="body" sz="quarter" idx="13" hasCustomPrompt="1"/>
          </p:nvPr>
        </p:nvSpPr>
        <p:spPr>
          <a:xfrm>
            <a:off x="6173787" y="4773067"/>
            <a:ext cx="5286375" cy="246221"/>
          </a:xfrm>
        </p:spPr>
        <p:txBody>
          <a:bodyPr wrap="square" lIns="0" tIns="0" rIns="0" anchor="b">
            <a:spAutoFit/>
          </a:bodyPr>
          <a:lstStyle>
            <a:lvl1pPr>
              <a:spcBef>
                <a:spcPts val="0"/>
              </a:spcBef>
              <a:buNone/>
              <a:defRPr sz="1600">
                <a:solidFill>
                  <a:schemeClr val="bg1"/>
                </a:solidFill>
                <a:latin typeface="+mj-lt"/>
              </a:defRPr>
            </a:lvl1pPr>
          </a:lstStyle>
          <a:p>
            <a:pPr lvl="0"/>
            <a:r>
              <a:rPr lang="cs-CZ"/>
              <a:t>Jméno Příjmení</a:t>
            </a:r>
          </a:p>
        </p:txBody>
      </p:sp>
      <p:sp>
        <p:nvSpPr>
          <p:cNvPr id="18" name="Zástupný text 32">
            <a:extLst>
              <a:ext uri="{FF2B5EF4-FFF2-40B4-BE49-F238E27FC236}">
                <a16:creationId xmlns:a16="http://schemas.microsoft.com/office/drawing/2014/main" id="{2DEB14FB-C251-4DBD-BE92-AC25979C10F6}"/>
              </a:ext>
            </a:extLst>
          </p:cNvPr>
          <p:cNvSpPr>
            <a:spLocks noGrp="1"/>
          </p:cNvSpPr>
          <p:nvPr>
            <p:ph type="body" sz="quarter" idx="14" hasCustomPrompt="1"/>
          </p:nvPr>
        </p:nvSpPr>
        <p:spPr>
          <a:xfrm>
            <a:off x="6173787" y="5465824"/>
            <a:ext cx="5286375" cy="215444"/>
          </a:xfrm>
        </p:spPr>
        <p:txBody>
          <a:bodyPr wrap="square" lIns="0" tIns="0" rIns="0" anchor="b">
            <a:spAutoFit/>
          </a:bodyPr>
          <a:lstStyle>
            <a:lvl1pPr>
              <a:spcBef>
                <a:spcPts val="0"/>
              </a:spcBef>
              <a:buNone/>
              <a:defRPr sz="1400">
                <a:solidFill>
                  <a:schemeClr val="bg1"/>
                </a:solidFill>
                <a:latin typeface="+mn-lt"/>
              </a:defRPr>
            </a:lvl1pPr>
          </a:lstStyle>
          <a:p>
            <a:pPr lvl="0"/>
            <a:r>
              <a:rPr lang="cs-CZ"/>
              <a:t>+420</a:t>
            </a:r>
          </a:p>
        </p:txBody>
      </p:sp>
      <p:sp>
        <p:nvSpPr>
          <p:cNvPr id="19" name="Zástupný text 32">
            <a:extLst>
              <a:ext uri="{FF2B5EF4-FFF2-40B4-BE49-F238E27FC236}">
                <a16:creationId xmlns:a16="http://schemas.microsoft.com/office/drawing/2014/main" id="{B8430301-EFC7-43E7-BBE5-A891E4EEC504}"/>
              </a:ext>
            </a:extLst>
          </p:cNvPr>
          <p:cNvSpPr>
            <a:spLocks noGrp="1"/>
          </p:cNvSpPr>
          <p:nvPr>
            <p:ph type="body" sz="quarter" idx="15" hasCustomPrompt="1"/>
          </p:nvPr>
        </p:nvSpPr>
        <p:spPr>
          <a:xfrm>
            <a:off x="6173787" y="5758462"/>
            <a:ext cx="5286375" cy="215444"/>
          </a:xfrm>
        </p:spPr>
        <p:txBody>
          <a:bodyPr wrap="square" lIns="0" tIns="0" rIns="0" anchor="t">
            <a:spAutoFit/>
          </a:bodyPr>
          <a:lstStyle>
            <a:lvl1pPr>
              <a:spcBef>
                <a:spcPts val="0"/>
              </a:spcBef>
              <a:buNone/>
              <a:defRPr sz="1400">
                <a:solidFill>
                  <a:schemeClr val="bg1"/>
                </a:solidFill>
                <a:latin typeface="+mn-lt"/>
              </a:defRPr>
            </a:lvl1pPr>
          </a:lstStyle>
          <a:p>
            <a:pPr lvl="0"/>
            <a:r>
              <a:rPr lang="cs-CZ"/>
              <a:t>@tc.cz</a:t>
            </a:r>
          </a:p>
        </p:txBody>
      </p:sp>
      <p:sp>
        <p:nvSpPr>
          <p:cNvPr id="20" name="Zástupný text 32">
            <a:extLst>
              <a:ext uri="{FF2B5EF4-FFF2-40B4-BE49-F238E27FC236}">
                <a16:creationId xmlns:a16="http://schemas.microsoft.com/office/drawing/2014/main" id="{04CDD31E-54C0-4343-9E62-319638C11BDC}"/>
              </a:ext>
            </a:extLst>
          </p:cNvPr>
          <p:cNvSpPr>
            <a:spLocks noGrp="1"/>
          </p:cNvSpPr>
          <p:nvPr>
            <p:ph type="body" sz="quarter" idx="16" hasCustomPrompt="1"/>
          </p:nvPr>
        </p:nvSpPr>
        <p:spPr>
          <a:xfrm>
            <a:off x="6173787" y="5059120"/>
            <a:ext cx="5286375" cy="246221"/>
          </a:xfrm>
        </p:spPr>
        <p:txBody>
          <a:bodyPr wrap="square" lIns="0" tIns="0" rIns="0" anchor="t">
            <a:spAutoFit/>
          </a:bodyPr>
          <a:lstStyle>
            <a:lvl1pPr>
              <a:spcBef>
                <a:spcPts val="0"/>
              </a:spcBef>
              <a:buNone/>
              <a:defRPr sz="1600" i="1">
                <a:solidFill>
                  <a:schemeClr val="bg1"/>
                </a:solidFill>
                <a:latin typeface="+mn-lt"/>
              </a:defRPr>
            </a:lvl1pPr>
          </a:lstStyle>
          <a:p>
            <a:pPr lvl="0"/>
            <a:r>
              <a:rPr lang="en-GB"/>
              <a:t>F</a:t>
            </a:r>
            <a:r>
              <a:rPr lang="cs-CZ" err="1"/>
              <a:t>unkce</a:t>
            </a:r>
            <a:r>
              <a:rPr lang="cs-CZ"/>
              <a:t> v organizaci</a:t>
            </a:r>
          </a:p>
        </p:txBody>
      </p:sp>
      <p:sp>
        <p:nvSpPr>
          <p:cNvPr id="21" name="Zástupný text 32">
            <a:extLst>
              <a:ext uri="{FF2B5EF4-FFF2-40B4-BE49-F238E27FC236}">
                <a16:creationId xmlns:a16="http://schemas.microsoft.com/office/drawing/2014/main" id="{8A75B852-3740-4738-ADCA-24DB33755A51}"/>
              </a:ext>
            </a:extLst>
          </p:cNvPr>
          <p:cNvSpPr>
            <a:spLocks noGrp="1"/>
          </p:cNvSpPr>
          <p:nvPr>
            <p:ph type="body" sz="quarter" idx="17" hasCustomPrompt="1"/>
          </p:nvPr>
        </p:nvSpPr>
        <p:spPr>
          <a:xfrm>
            <a:off x="6173787" y="6129794"/>
            <a:ext cx="5286375" cy="215444"/>
          </a:xfrm>
        </p:spPr>
        <p:txBody>
          <a:bodyPr wrap="square" lIns="0" tIns="0" rIns="0" anchor="t">
            <a:spAutoFit/>
          </a:bodyPr>
          <a:lstStyle>
            <a:lvl1pPr>
              <a:spcBef>
                <a:spcPts val="0"/>
              </a:spcBef>
              <a:buNone/>
              <a:defRPr sz="1400">
                <a:solidFill>
                  <a:schemeClr val="bg1"/>
                </a:solidFill>
                <a:latin typeface="+mn-lt"/>
              </a:defRPr>
            </a:lvl1pPr>
          </a:lstStyle>
          <a:p>
            <a:pPr lvl="0"/>
            <a:r>
              <a:rPr lang="cs-CZ"/>
              <a:t>www.tc.cz</a:t>
            </a:r>
          </a:p>
        </p:txBody>
      </p:sp>
    </p:spTree>
    <p:extLst>
      <p:ext uri="{BB962C8B-B14F-4D97-AF65-F5344CB8AC3E}">
        <p14:creationId xmlns:p14="http://schemas.microsoft.com/office/powerpoint/2010/main" val="1655293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1818234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Text Placeholder 7"/>
          <p:cNvSpPr>
            <a:spLocks noGrp="1"/>
          </p:cNvSpPr>
          <p:nvPr>
            <p:ph type="body" sz="quarter" idx="17"/>
          </p:nvPr>
        </p:nvSpPr>
        <p:spPr>
          <a:xfrm>
            <a:off x="866930" y="1368000"/>
            <a:ext cx="10486869" cy="4103410"/>
          </a:xfrm>
        </p:spPr>
        <p:txBody>
          <a:bodyPr/>
          <a:lstStyle>
            <a:lvl1pPr marL="0" indent="0" algn="l">
              <a:buNone/>
              <a:defRPr sz="2000">
                <a:solidFill>
                  <a:schemeClr val="tx1"/>
                </a:solidFill>
              </a:defRPr>
            </a:lvl1pPr>
          </a:lstStyle>
          <a:p>
            <a:endParaRPr lang="en-GB"/>
          </a:p>
        </p:txBody>
      </p:sp>
      <p:sp>
        <p:nvSpPr>
          <p:cNvPr id="7" name="Title Placeholder 1"/>
          <p:cNvSpPr>
            <a:spLocks noGrp="1"/>
          </p:cNvSpPr>
          <p:nvPr>
            <p:ph type="title"/>
          </p:nvPr>
        </p:nvSpPr>
        <p:spPr>
          <a:xfrm>
            <a:off x="838200" y="468000"/>
            <a:ext cx="10515600" cy="473104"/>
          </a:xfrm>
          <a:prstGeom prst="rect">
            <a:avLst/>
          </a:prstGeom>
        </p:spPr>
        <p:txBody>
          <a:bodyPr vert="horz" lIns="91440" tIns="45720" rIns="91440" bIns="0" rtlCol="0" anchor="b" anchorCtr="0">
            <a:noAutofit/>
          </a:bodyPr>
          <a:lstStyle>
            <a:lvl1pPr>
              <a:defRPr sz="3600" b="1">
                <a:solidFill>
                  <a:schemeClr val="accent2"/>
                </a:solidFill>
              </a:defRPr>
            </a:lvl1pPr>
          </a:lstStyle>
          <a:p>
            <a:r>
              <a:rPr lang="en-US"/>
              <a:t>Click to edit Master title style</a:t>
            </a:r>
            <a:endParaRPr lang="en-GB"/>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33852" y="6044693"/>
            <a:ext cx="1716200" cy="451718"/>
          </a:xfrm>
          <a:prstGeom prst="rect">
            <a:avLst/>
          </a:prstGeom>
        </p:spPr>
      </p:pic>
      <p:sp>
        <p:nvSpPr>
          <p:cNvPr id="6" name="Slide Number Placeholder 5"/>
          <p:cNvSpPr>
            <a:spLocks noGrp="1"/>
          </p:cNvSpPr>
          <p:nvPr>
            <p:ph type="sldNum" sz="quarter" idx="12"/>
          </p:nvPr>
        </p:nvSpPr>
        <p:spPr>
          <a:xfrm>
            <a:off x="838200" y="6131286"/>
            <a:ext cx="2743200" cy="365125"/>
          </a:xfrm>
        </p:spPr>
        <p:txBody>
          <a:bodyPr>
            <a:noAutofit/>
          </a:bodyPr>
          <a:lstStyle/>
          <a:p>
            <a:fld id="{F46C79FD-C571-418B-AB0F-5EE936C85276}" type="slidenum">
              <a:rPr lang="en-GB" smtClean="0"/>
              <a:t>‹#›</a:t>
            </a:fld>
            <a:endParaRPr lang="en-GB"/>
          </a:p>
        </p:txBody>
      </p:sp>
    </p:spTree>
    <p:extLst>
      <p:ext uri="{BB962C8B-B14F-4D97-AF65-F5344CB8AC3E}">
        <p14:creationId xmlns:p14="http://schemas.microsoft.com/office/powerpoint/2010/main" val="2137692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Úvodní snímek – EN">
    <p:bg>
      <p:bgPr>
        <a:solidFill>
          <a:schemeClr val="tx2"/>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B0419E-337F-4E81-9395-2954F05697E3}"/>
              </a:ext>
            </a:extLst>
          </p:cNvPr>
          <p:cNvSpPr>
            <a:spLocks noGrp="1"/>
          </p:cNvSpPr>
          <p:nvPr>
            <p:ph type="title"/>
          </p:nvPr>
        </p:nvSpPr>
        <p:spPr>
          <a:xfrm>
            <a:off x="736600" y="3792326"/>
            <a:ext cx="5359400" cy="1098762"/>
          </a:xfrm>
        </p:spPr>
        <p:txBody>
          <a:bodyPr wrap="square" anchor="b">
            <a:spAutoFit/>
          </a:bodyPr>
          <a:lstStyle>
            <a:lvl1pPr>
              <a:defRPr sz="4200">
                <a:solidFill>
                  <a:schemeClr val="bg1"/>
                </a:solidFill>
              </a:defRPr>
            </a:lvl1pPr>
          </a:lstStyle>
          <a:p>
            <a:r>
              <a:rPr lang="cs-CZ"/>
              <a:t>Kliknutím lze upravit styl.</a:t>
            </a:r>
          </a:p>
        </p:txBody>
      </p:sp>
      <p:sp>
        <p:nvSpPr>
          <p:cNvPr id="3" name="Zástupný text 2">
            <a:extLst>
              <a:ext uri="{FF2B5EF4-FFF2-40B4-BE49-F238E27FC236}">
                <a16:creationId xmlns:a16="http://schemas.microsoft.com/office/drawing/2014/main" id="{96228403-0803-4576-821A-F716449E67B5}"/>
              </a:ext>
            </a:extLst>
          </p:cNvPr>
          <p:cNvSpPr>
            <a:spLocks noGrp="1"/>
          </p:cNvSpPr>
          <p:nvPr>
            <p:ph type="body" idx="1"/>
          </p:nvPr>
        </p:nvSpPr>
        <p:spPr>
          <a:xfrm>
            <a:off x="731838" y="5139212"/>
            <a:ext cx="5359400" cy="276999"/>
          </a:xfrm>
        </p:spPr>
        <p:txBody>
          <a:bodyPr wrap="square">
            <a:spAutoFit/>
          </a:bodyPr>
          <a:lstStyle>
            <a:lvl1pPr marL="0" indent="0">
              <a:spcBef>
                <a:spcPts val="0"/>
              </a:spcBef>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9" name="Obdélník 8">
            <a:extLst>
              <a:ext uri="{FF2B5EF4-FFF2-40B4-BE49-F238E27FC236}">
                <a16:creationId xmlns:a16="http://schemas.microsoft.com/office/drawing/2014/main" id="{FEFD5654-21E9-4DBA-AFCD-653E4DC8F5B9}"/>
              </a:ext>
            </a:extLst>
          </p:cNvPr>
          <p:cNvSpPr/>
          <p:nvPr userDrawn="1"/>
        </p:nvSpPr>
        <p:spPr>
          <a:xfrm>
            <a:off x="731838" y="4983957"/>
            <a:ext cx="180181"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9" name="Volný tvar: obrazec 38">
            <a:extLst>
              <a:ext uri="{FF2B5EF4-FFF2-40B4-BE49-F238E27FC236}">
                <a16:creationId xmlns:a16="http://schemas.microsoft.com/office/drawing/2014/main" id="{63D25A8A-3512-4D23-AD57-A2D25DE9C1E3}"/>
              </a:ext>
            </a:extLst>
          </p:cNvPr>
          <p:cNvSpPr/>
          <p:nvPr/>
        </p:nvSpPr>
        <p:spPr>
          <a:xfrm>
            <a:off x="9511030" y="1147825"/>
            <a:ext cx="2680969" cy="4185412"/>
          </a:xfrm>
          <a:custGeom>
            <a:avLst/>
            <a:gdLst>
              <a:gd name="connsiteX0" fmla="*/ 2680970 w 2680969"/>
              <a:gd name="connsiteY0" fmla="*/ 1920558 h 4185412"/>
              <a:gd name="connsiteX1" fmla="*/ 760095 w 2680969"/>
              <a:gd name="connsiteY1" fmla="*/ 0 h 4185412"/>
              <a:gd name="connsiteX2" fmla="*/ 0 w 2680969"/>
              <a:gd name="connsiteY2" fmla="*/ 760921 h 4185412"/>
              <a:gd name="connsiteX3" fmla="*/ 1330706 w 2680969"/>
              <a:gd name="connsiteY3" fmla="*/ 2092706 h 4185412"/>
              <a:gd name="connsiteX4" fmla="*/ 0 w 2680969"/>
              <a:gd name="connsiteY4" fmla="*/ 3424238 h 4185412"/>
              <a:gd name="connsiteX5" fmla="*/ 760095 w 2680969"/>
              <a:gd name="connsiteY5" fmla="*/ 4185412 h 4185412"/>
              <a:gd name="connsiteX6" fmla="*/ 2092389 w 2680969"/>
              <a:gd name="connsiteY6" fmla="*/ 2853627 h 4185412"/>
              <a:gd name="connsiteX7" fmla="*/ 2680970 w 2680969"/>
              <a:gd name="connsiteY7" fmla="*/ 3442462 h 418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0969" h="4185412">
                <a:moveTo>
                  <a:pt x="2680970" y="1920558"/>
                </a:moveTo>
                <a:lnTo>
                  <a:pt x="760095" y="0"/>
                </a:lnTo>
                <a:lnTo>
                  <a:pt x="0" y="760921"/>
                </a:lnTo>
                <a:lnTo>
                  <a:pt x="1330706" y="2092706"/>
                </a:lnTo>
                <a:lnTo>
                  <a:pt x="0" y="3424238"/>
                </a:lnTo>
                <a:lnTo>
                  <a:pt x="760095" y="4185412"/>
                </a:lnTo>
                <a:lnTo>
                  <a:pt x="2092389" y="2853627"/>
                </a:lnTo>
                <a:lnTo>
                  <a:pt x="2680970" y="3442462"/>
                </a:lnTo>
                <a:close/>
              </a:path>
            </a:pathLst>
          </a:custGeom>
          <a:solidFill>
            <a:srgbClr val="FFFFFF"/>
          </a:solidFill>
          <a:ln w="6350" cap="flat">
            <a:noFill/>
            <a:prstDash val="solid"/>
            <a:miter/>
          </a:ln>
        </p:spPr>
        <p:txBody>
          <a:bodyPr rtlCol="0" anchor="ctr"/>
          <a:lstStyle/>
          <a:p>
            <a:endParaRPr lang="cs-CZ"/>
          </a:p>
        </p:txBody>
      </p:sp>
      <p:sp>
        <p:nvSpPr>
          <p:cNvPr id="40" name="Volný tvar: obrazec 39">
            <a:extLst>
              <a:ext uri="{FF2B5EF4-FFF2-40B4-BE49-F238E27FC236}">
                <a16:creationId xmlns:a16="http://schemas.microsoft.com/office/drawing/2014/main" id="{7208AAF7-1263-4863-9620-D6664948509D}"/>
              </a:ext>
            </a:extLst>
          </p:cNvPr>
          <p:cNvSpPr/>
          <p:nvPr/>
        </p:nvSpPr>
        <p:spPr>
          <a:xfrm>
            <a:off x="6847522" y="2479675"/>
            <a:ext cx="5344477" cy="4378325"/>
          </a:xfrm>
          <a:custGeom>
            <a:avLst/>
            <a:gdLst>
              <a:gd name="connsiteX0" fmla="*/ 5344478 w 5344477"/>
              <a:gd name="connsiteY0" fmla="*/ 3252089 h 4378325"/>
              <a:gd name="connsiteX1" fmla="*/ 4755897 w 5344477"/>
              <a:gd name="connsiteY1" fmla="*/ 2663253 h 4378325"/>
              <a:gd name="connsiteX2" fmla="*/ 3423603 w 5344477"/>
              <a:gd name="connsiteY2" fmla="*/ 3994722 h 4378325"/>
              <a:gd name="connsiteX3" fmla="*/ 1521587 w 5344477"/>
              <a:gd name="connsiteY3" fmla="*/ 2092389 h 4378325"/>
              <a:gd name="connsiteX4" fmla="*/ 2853055 w 5344477"/>
              <a:gd name="connsiteY4" fmla="*/ 760857 h 4378325"/>
              <a:gd name="connsiteX5" fmla="*/ 2092389 w 5344477"/>
              <a:gd name="connsiteY5" fmla="*/ 0 h 4378325"/>
              <a:gd name="connsiteX6" fmla="*/ 0 w 5344477"/>
              <a:gd name="connsiteY6" fmla="*/ 2092389 h 4378325"/>
              <a:gd name="connsiteX7" fmla="*/ 2285620 w 5344477"/>
              <a:gd name="connsiteY7" fmla="*/ 4378325 h 4378325"/>
              <a:gd name="connsiteX8" fmla="*/ 4561650 w 5344477"/>
              <a:gd name="connsiteY8" fmla="*/ 4378325 h 4378325"/>
              <a:gd name="connsiteX9" fmla="*/ 5344478 w 5344477"/>
              <a:gd name="connsiteY9" fmla="*/ 3595434 h 437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4477" h="4378325">
                <a:moveTo>
                  <a:pt x="5344478" y="3252089"/>
                </a:moveTo>
                <a:lnTo>
                  <a:pt x="4755897" y="2663253"/>
                </a:lnTo>
                <a:lnTo>
                  <a:pt x="3423603" y="3994722"/>
                </a:lnTo>
                <a:lnTo>
                  <a:pt x="1521587" y="2092389"/>
                </a:lnTo>
                <a:lnTo>
                  <a:pt x="2853055" y="760857"/>
                </a:lnTo>
                <a:lnTo>
                  <a:pt x="2092389" y="0"/>
                </a:lnTo>
                <a:lnTo>
                  <a:pt x="0" y="2092389"/>
                </a:lnTo>
                <a:lnTo>
                  <a:pt x="2285620" y="4378325"/>
                </a:lnTo>
                <a:lnTo>
                  <a:pt x="4561650" y="4378325"/>
                </a:lnTo>
                <a:lnTo>
                  <a:pt x="5344478" y="3595434"/>
                </a:lnTo>
                <a:close/>
              </a:path>
            </a:pathLst>
          </a:custGeom>
          <a:solidFill>
            <a:srgbClr val="FFFFFF"/>
          </a:solidFill>
          <a:ln w="6350" cap="flat">
            <a:noFill/>
            <a:prstDash val="solid"/>
            <a:miter/>
          </a:ln>
        </p:spPr>
        <p:txBody>
          <a:bodyPr rtlCol="0" anchor="ctr"/>
          <a:lstStyle/>
          <a:p>
            <a:endParaRPr lang="cs-CZ"/>
          </a:p>
        </p:txBody>
      </p:sp>
      <p:grpSp>
        <p:nvGrpSpPr>
          <p:cNvPr id="6" name="Grafický objekt 5">
            <a:extLst>
              <a:ext uri="{FF2B5EF4-FFF2-40B4-BE49-F238E27FC236}">
                <a16:creationId xmlns:a16="http://schemas.microsoft.com/office/drawing/2014/main" id="{A2812E39-9B8B-8A5E-B1FF-8FF70CD44394}"/>
              </a:ext>
            </a:extLst>
          </p:cNvPr>
          <p:cNvGrpSpPr/>
          <p:nvPr/>
        </p:nvGrpSpPr>
        <p:grpSpPr>
          <a:xfrm>
            <a:off x="1872933" y="1101376"/>
            <a:ext cx="2084355" cy="518255"/>
            <a:chOff x="1872933" y="2471482"/>
            <a:chExt cx="2084355" cy="518255"/>
          </a:xfrm>
          <a:solidFill>
            <a:srgbClr val="FFFFFF"/>
          </a:solidFill>
        </p:grpSpPr>
        <p:sp>
          <p:nvSpPr>
            <p:cNvPr id="7" name="Volný tvar: obrazec 6">
              <a:extLst>
                <a:ext uri="{FF2B5EF4-FFF2-40B4-BE49-F238E27FC236}">
                  <a16:creationId xmlns:a16="http://schemas.microsoft.com/office/drawing/2014/main" id="{D6015340-659A-702D-5901-5E4BB3CEA331}"/>
                </a:ext>
              </a:extLst>
            </p:cNvPr>
            <p:cNvSpPr/>
            <p:nvPr/>
          </p:nvSpPr>
          <p:spPr>
            <a:xfrm>
              <a:off x="1872933" y="2473863"/>
              <a:ext cx="141446" cy="199644"/>
            </a:xfrm>
            <a:custGeom>
              <a:avLst/>
              <a:gdLst>
                <a:gd name="connsiteX0" fmla="*/ 0 w 141446"/>
                <a:gd name="connsiteY0" fmla="*/ 0 h 199644"/>
                <a:gd name="connsiteX1" fmla="*/ 141446 w 141446"/>
                <a:gd name="connsiteY1" fmla="*/ 0 h 199644"/>
                <a:gd name="connsiteX2" fmla="*/ 141446 w 141446"/>
                <a:gd name="connsiteY2" fmla="*/ 31337 h 199644"/>
                <a:gd name="connsiteX3" fmla="*/ 88678 w 141446"/>
                <a:gd name="connsiteY3" fmla="*/ 31337 h 199644"/>
                <a:gd name="connsiteX4" fmla="*/ 88678 w 141446"/>
                <a:gd name="connsiteY4" fmla="*/ 199644 h 199644"/>
                <a:gd name="connsiteX5" fmla="*/ 52768 w 141446"/>
                <a:gd name="connsiteY5" fmla="*/ 199644 h 199644"/>
                <a:gd name="connsiteX6" fmla="*/ 52768 w 141446"/>
                <a:gd name="connsiteY6" fmla="*/ 31337 h 199644"/>
                <a:gd name="connsiteX7" fmla="*/ 0 w 141446"/>
                <a:gd name="connsiteY7" fmla="*/ 31337 h 199644"/>
                <a:gd name="connsiteX8" fmla="*/ 0 w 141446"/>
                <a:gd name="connsiteY8" fmla="*/ 0 h 19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446" h="199644">
                  <a:moveTo>
                    <a:pt x="0" y="0"/>
                  </a:moveTo>
                  <a:lnTo>
                    <a:pt x="141446" y="0"/>
                  </a:lnTo>
                  <a:lnTo>
                    <a:pt x="141446" y="31337"/>
                  </a:lnTo>
                  <a:lnTo>
                    <a:pt x="88678" y="31337"/>
                  </a:lnTo>
                  <a:lnTo>
                    <a:pt x="88678" y="199644"/>
                  </a:lnTo>
                  <a:lnTo>
                    <a:pt x="52768" y="199644"/>
                  </a:lnTo>
                  <a:lnTo>
                    <a:pt x="52768" y="31337"/>
                  </a:lnTo>
                  <a:lnTo>
                    <a:pt x="0" y="31337"/>
                  </a:lnTo>
                  <a:lnTo>
                    <a:pt x="0" y="0"/>
                  </a:lnTo>
                  <a:close/>
                </a:path>
              </a:pathLst>
            </a:custGeom>
            <a:solidFill>
              <a:srgbClr val="FFFFFF"/>
            </a:solidFill>
            <a:ln w="9525" cap="flat">
              <a:noFill/>
              <a:prstDash val="solid"/>
              <a:miter/>
            </a:ln>
          </p:spPr>
          <p:txBody>
            <a:bodyPr rtlCol="0" anchor="ctr"/>
            <a:lstStyle/>
            <a:p>
              <a:endParaRPr lang="cs-CZ"/>
            </a:p>
          </p:txBody>
        </p:sp>
        <p:sp>
          <p:nvSpPr>
            <p:cNvPr id="8" name="Volný tvar: obrazec 7">
              <a:extLst>
                <a:ext uri="{FF2B5EF4-FFF2-40B4-BE49-F238E27FC236}">
                  <a16:creationId xmlns:a16="http://schemas.microsoft.com/office/drawing/2014/main" id="{1C074E6D-0AFF-89D6-AABB-C565C5E4E906}"/>
                </a:ext>
              </a:extLst>
            </p:cNvPr>
            <p:cNvSpPr/>
            <p:nvPr/>
          </p:nvSpPr>
          <p:spPr>
            <a:xfrm>
              <a:off x="2050669" y="2473863"/>
              <a:ext cx="112109" cy="199644"/>
            </a:xfrm>
            <a:custGeom>
              <a:avLst/>
              <a:gdLst>
                <a:gd name="connsiteX0" fmla="*/ 35909 w 112109"/>
                <a:gd name="connsiteY0" fmla="*/ 168307 h 199644"/>
                <a:gd name="connsiteX1" fmla="*/ 112109 w 112109"/>
                <a:gd name="connsiteY1" fmla="*/ 168307 h 199644"/>
                <a:gd name="connsiteX2" fmla="*/ 112109 w 112109"/>
                <a:gd name="connsiteY2" fmla="*/ 199644 h 199644"/>
                <a:gd name="connsiteX3" fmla="*/ 0 w 112109"/>
                <a:gd name="connsiteY3" fmla="*/ 199644 h 199644"/>
                <a:gd name="connsiteX4" fmla="*/ 0 w 112109"/>
                <a:gd name="connsiteY4" fmla="*/ 0 h 199644"/>
                <a:gd name="connsiteX5" fmla="*/ 112109 w 112109"/>
                <a:gd name="connsiteY5" fmla="*/ 0 h 199644"/>
                <a:gd name="connsiteX6" fmla="*/ 112109 w 112109"/>
                <a:gd name="connsiteY6" fmla="*/ 31337 h 199644"/>
                <a:gd name="connsiteX7" fmla="*/ 35909 w 112109"/>
                <a:gd name="connsiteY7" fmla="*/ 31337 h 199644"/>
                <a:gd name="connsiteX8" fmla="*/ 35909 w 112109"/>
                <a:gd name="connsiteY8" fmla="*/ 82106 h 199644"/>
                <a:gd name="connsiteX9" fmla="*/ 105823 w 112109"/>
                <a:gd name="connsiteY9" fmla="*/ 82106 h 199644"/>
                <a:gd name="connsiteX10" fmla="*/ 105823 w 112109"/>
                <a:gd name="connsiteY10" fmla="*/ 113443 h 199644"/>
                <a:gd name="connsiteX11" fmla="*/ 35909 w 112109"/>
                <a:gd name="connsiteY11" fmla="*/ 113443 h 199644"/>
                <a:gd name="connsiteX12" fmla="*/ 35909 w 112109"/>
                <a:gd name="connsiteY12" fmla="*/ 168212 h 19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109" h="199644">
                  <a:moveTo>
                    <a:pt x="35909" y="168307"/>
                  </a:moveTo>
                  <a:lnTo>
                    <a:pt x="112109" y="168307"/>
                  </a:lnTo>
                  <a:lnTo>
                    <a:pt x="112109" y="199644"/>
                  </a:lnTo>
                  <a:lnTo>
                    <a:pt x="0" y="199644"/>
                  </a:lnTo>
                  <a:lnTo>
                    <a:pt x="0" y="0"/>
                  </a:lnTo>
                  <a:lnTo>
                    <a:pt x="112109" y="0"/>
                  </a:lnTo>
                  <a:lnTo>
                    <a:pt x="112109" y="31337"/>
                  </a:lnTo>
                  <a:lnTo>
                    <a:pt x="35909" y="31337"/>
                  </a:lnTo>
                  <a:lnTo>
                    <a:pt x="35909" y="82106"/>
                  </a:lnTo>
                  <a:lnTo>
                    <a:pt x="105823" y="82106"/>
                  </a:lnTo>
                  <a:lnTo>
                    <a:pt x="105823" y="113443"/>
                  </a:lnTo>
                  <a:lnTo>
                    <a:pt x="35909" y="113443"/>
                  </a:lnTo>
                  <a:lnTo>
                    <a:pt x="35909" y="168212"/>
                  </a:lnTo>
                  <a:close/>
                </a:path>
              </a:pathLst>
            </a:custGeom>
            <a:solidFill>
              <a:srgbClr val="FFFFFF"/>
            </a:solidFill>
            <a:ln w="9525" cap="flat">
              <a:noFill/>
              <a:prstDash val="solid"/>
              <a:miter/>
            </a:ln>
          </p:spPr>
          <p:txBody>
            <a:bodyPr rtlCol="0" anchor="ctr"/>
            <a:lstStyle/>
            <a:p>
              <a:endParaRPr lang="cs-CZ"/>
            </a:p>
          </p:txBody>
        </p:sp>
        <p:sp>
          <p:nvSpPr>
            <p:cNvPr id="10" name="Volný tvar: obrazec 9">
              <a:extLst>
                <a:ext uri="{FF2B5EF4-FFF2-40B4-BE49-F238E27FC236}">
                  <a16:creationId xmlns:a16="http://schemas.microsoft.com/office/drawing/2014/main" id="{F26281CE-17E0-9608-F51F-851CC2E142D7}"/>
                </a:ext>
              </a:extLst>
            </p:cNvPr>
            <p:cNvSpPr/>
            <p:nvPr/>
          </p:nvSpPr>
          <p:spPr>
            <a:xfrm>
              <a:off x="2197449" y="2471482"/>
              <a:ext cx="136112" cy="204311"/>
            </a:xfrm>
            <a:custGeom>
              <a:avLst/>
              <a:gdLst>
                <a:gd name="connsiteX0" fmla="*/ 36100 w 136112"/>
                <a:gd name="connsiteY0" fmla="*/ 130493 h 204311"/>
                <a:gd name="connsiteX1" fmla="*/ 72009 w 136112"/>
                <a:gd name="connsiteY1" fmla="*/ 171545 h 204311"/>
                <a:gd name="connsiteX2" fmla="*/ 108204 w 136112"/>
                <a:gd name="connsiteY2" fmla="*/ 148971 h 204311"/>
                <a:gd name="connsiteX3" fmla="*/ 136112 w 136112"/>
                <a:gd name="connsiteY3" fmla="*/ 162687 h 204311"/>
                <a:gd name="connsiteX4" fmla="*/ 71914 w 136112"/>
                <a:gd name="connsiteY4" fmla="*/ 204311 h 204311"/>
                <a:gd name="connsiteX5" fmla="*/ 0 w 136112"/>
                <a:gd name="connsiteY5" fmla="*/ 127540 h 204311"/>
                <a:gd name="connsiteX6" fmla="*/ 0 w 136112"/>
                <a:gd name="connsiteY6" fmla="*/ 76772 h 204311"/>
                <a:gd name="connsiteX7" fmla="*/ 71057 w 136112"/>
                <a:gd name="connsiteY7" fmla="*/ 0 h 204311"/>
                <a:gd name="connsiteX8" fmla="*/ 135255 w 136112"/>
                <a:gd name="connsiteY8" fmla="*/ 41053 h 204311"/>
                <a:gd name="connsiteX9" fmla="*/ 107347 w 136112"/>
                <a:gd name="connsiteY9" fmla="*/ 55626 h 204311"/>
                <a:gd name="connsiteX10" fmla="*/ 71152 w 136112"/>
                <a:gd name="connsiteY10" fmla="*/ 32766 h 204311"/>
                <a:gd name="connsiteX11" fmla="*/ 36100 w 136112"/>
                <a:gd name="connsiteY11" fmla="*/ 73819 h 204311"/>
                <a:gd name="connsiteX12" fmla="*/ 36100 w 136112"/>
                <a:gd name="connsiteY12" fmla="*/ 130302 h 20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112" h="204311">
                  <a:moveTo>
                    <a:pt x="36100" y="130493"/>
                  </a:moveTo>
                  <a:cubicBezTo>
                    <a:pt x="36100" y="155353"/>
                    <a:pt x="45815" y="171545"/>
                    <a:pt x="72009" y="171545"/>
                  </a:cubicBezTo>
                  <a:cubicBezTo>
                    <a:pt x="86582" y="171545"/>
                    <a:pt x="97917" y="167831"/>
                    <a:pt x="108204" y="148971"/>
                  </a:cubicBezTo>
                  <a:lnTo>
                    <a:pt x="136112" y="162687"/>
                  </a:lnTo>
                  <a:cubicBezTo>
                    <a:pt x="122682" y="191262"/>
                    <a:pt x="103632" y="204311"/>
                    <a:pt x="71914" y="204311"/>
                  </a:cubicBezTo>
                  <a:cubicBezTo>
                    <a:pt x="21431" y="204311"/>
                    <a:pt x="0" y="173546"/>
                    <a:pt x="0" y="127540"/>
                  </a:cubicBezTo>
                  <a:lnTo>
                    <a:pt x="0" y="76772"/>
                  </a:lnTo>
                  <a:cubicBezTo>
                    <a:pt x="0" y="30861"/>
                    <a:pt x="20574" y="0"/>
                    <a:pt x="71057" y="0"/>
                  </a:cubicBezTo>
                  <a:cubicBezTo>
                    <a:pt x="102679" y="0"/>
                    <a:pt x="123539" y="14573"/>
                    <a:pt x="135255" y="41053"/>
                  </a:cubicBezTo>
                  <a:lnTo>
                    <a:pt x="107347" y="55626"/>
                  </a:lnTo>
                  <a:cubicBezTo>
                    <a:pt x="97060" y="38481"/>
                    <a:pt x="85630" y="32766"/>
                    <a:pt x="71152" y="32766"/>
                  </a:cubicBezTo>
                  <a:cubicBezTo>
                    <a:pt x="44863" y="32766"/>
                    <a:pt x="36100" y="49054"/>
                    <a:pt x="36100" y="73819"/>
                  </a:cubicBezTo>
                  <a:lnTo>
                    <a:pt x="36100" y="130302"/>
                  </a:lnTo>
                  <a:close/>
                </a:path>
              </a:pathLst>
            </a:custGeom>
            <a:solidFill>
              <a:srgbClr val="FFFFFF"/>
            </a:solidFill>
            <a:ln w="9525" cap="flat">
              <a:noFill/>
              <a:prstDash val="solid"/>
              <a:miter/>
            </a:ln>
          </p:spPr>
          <p:txBody>
            <a:bodyPr rtlCol="0" anchor="ctr"/>
            <a:lstStyle/>
            <a:p>
              <a:endParaRPr lang="cs-CZ"/>
            </a:p>
          </p:txBody>
        </p:sp>
        <p:sp>
          <p:nvSpPr>
            <p:cNvPr id="11" name="Volný tvar: obrazec 10">
              <a:extLst>
                <a:ext uri="{FF2B5EF4-FFF2-40B4-BE49-F238E27FC236}">
                  <a16:creationId xmlns:a16="http://schemas.microsoft.com/office/drawing/2014/main" id="{786DAF37-20F0-CABE-666B-CC223C204E13}"/>
                </a:ext>
              </a:extLst>
            </p:cNvPr>
            <p:cNvSpPr/>
            <p:nvPr/>
          </p:nvSpPr>
          <p:spPr>
            <a:xfrm>
              <a:off x="2364232" y="2473863"/>
              <a:ext cx="141731" cy="199644"/>
            </a:xfrm>
            <a:custGeom>
              <a:avLst/>
              <a:gdLst>
                <a:gd name="connsiteX0" fmla="*/ 105823 w 141731"/>
                <a:gd name="connsiteY0" fmla="*/ 113538 h 199644"/>
                <a:gd name="connsiteX1" fmla="*/ 35909 w 141731"/>
                <a:gd name="connsiteY1" fmla="*/ 113538 h 199644"/>
                <a:gd name="connsiteX2" fmla="*/ 35909 w 141731"/>
                <a:gd name="connsiteY2" fmla="*/ 199644 h 199644"/>
                <a:gd name="connsiteX3" fmla="*/ 0 w 141731"/>
                <a:gd name="connsiteY3" fmla="*/ 199644 h 199644"/>
                <a:gd name="connsiteX4" fmla="*/ 0 w 141731"/>
                <a:gd name="connsiteY4" fmla="*/ 0 h 199644"/>
                <a:gd name="connsiteX5" fmla="*/ 35909 w 141731"/>
                <a:gd name="connsiteY5" fmla="*/ 0 h 199644"/>
                <a:gd name="connsiteX6" fmla="*/ 35909 w 141731"/>
                <a:gd name="connsiteY6" fmla="*/ 81915 h 199644"/>
                <a:gd name="connsiteX7" fmla="*/ 105823 w 141731"/>
                <a:gd name="connsiteY7" fmla="*/ 81915 h 199644"/>
                <a:gd name="connsiteX8" fmla="*/ 105823 w 141731"/>
                <a:gd name="connsiteY8" fmla="*/ 0 h 199644"/>
                <a:gd name="connsiteX9" fmla="*/ 141732 w 141731"/>
                <a:gd name="connsiteY9" fmla="*/ 0 h 199644"/>
                <a:gd name="connsiteX10" fmla="*/ 141732 w 141731"/>
                <a:gd name="connsiteY10" fmla="*/ 199644 h 199644"/>
                <a:gd name="connsiteX11" fmla="*/ 105823 w 141731"/>
                <a:gd name="connsiteY11" fmla="*/ 199644 h 199644"/>
                <a:gd name="connsiteX12" fmla="*/ 105823 w 141731"/>
                <a:gd name="connsiteY12" fmla="*/ 113538 h 19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731" h="199644">
                  <a:moveTo>
                    <a:pt x="105823" y="113538"/>
                  </a:moveTo>
                  <a:lnTo>
                    <a:pt x="35909" y="113538"/>
                  </a:lnTo>
                  <a:lnTo>
                    <a:pt x="35909" y="199644"/>
                  </a:lnTo>
                  <a:lnTo>
                    <a:pt x="0" y="199644"/>
                  </a:lnTo>
                  <a:lnTo>
                    <a:pt x="0" y="0"/>
                  </a:lnTo>
                  <a:lnTo>
                    <a:pt x="35909" y="0"/>
                  </a:lnTo>
                  <a:lnTo>
                    <a:pt x="35909" y="81915"/>
                  </a:lnTo>
                  <a:lnTo>
                    <a:pt x="105823" y="81915"/>
                  </a:lnTo>
                  <a:lnTo>
                    <a:pt x="105823" y="0"/>
                  </a:lnTo>
                  <a:lnTo>
                    <a:pt x="141732" y="0"/>
                  </a:lnTo>
                  <a:lnTo>
                    <a:pt x="141732" y="199644"/>
                  </a:lnTo>
                  <a:lnTo>
                    <a:pt x="105823" y="199644"/>
                  </a:lnTo>
                  <a:lnTo>
                    <a:pt x="105823" y="113538"/>
                  </a:lnTo>
                  <a:close/>
                </a:path>
              </a:pathLst>
            </a:custGeom>
            <a:solidFill>
              <a:srgbClr val="FFFFFF"/>
            </a:solidFill>
            <a:ln w="9525" cap="flat">
              <a:noFill/>
              <a:prstDash val="solid"/>
              <a:miter/>
            </a:ln>
          </p:spPr>
          <p:txBody>
            <a:bodyPr rtlCol="0" anchor="ctr"/>
            <a:lstStyle/>
            <a:p>
              <a:endParaRPr lang="cs-CZ"/>
            </a:p>
          </p:txBody>
        </p:sp>
        <p:sp>
          <p:nvSpPr>
            <p:cNvPr id="12" name="Volný tvar: obrazec 11">
              <a:extLst>
                <a:ext uri="{FF2B5EF4-FFF2-40B4-BE49-F238E27FC236}">
                  <a16:creationId xmlns:a16="http://schemas.microsoft.com/office/drawing/2014/main" id="{093474CE-2E17-4028-6533-820D5BAF77CE}"/>
                </a:ext>
              </a:extLst>
            </p:cNvPr>
            <p:cNvSpPr/>
            <p:nvPr/>
          </p:nvSpPr>
          <p:spPr>
            <a:xfrm>
              <a:off x="2553399" y="2473863"/>
              <a:ext cx="146018" cy="199644"/>
            </a:xfrm>
            <a:custGeom>
              <a:avLst/>
              <a:gdLst>
                <a:gd name="connsiteX0" fmla="*/ 0 w 146018"/>
                <a:gd name="connsiteY0" fmla="*/ 0 h 199644"/>
                <a:gd name="connsiteX1" fmla="*/ 30861 w 146018"/>
                <a:gd name="connsiteY1" fmla="*/ 0 h 199644"/>
                <a:gd name="connsiteX2" fmla="*/ 110966 w 146018"/>
                <a:gd name="connsiteY2" fmla="*/ 131540 h 199644"/>
                <a:gd name="connsiteX3" fmla="*/ 112109 w 146018"/>
                <a:gd name="connsiteY3" fmla="*/ 131540 h 199644"/>
                <a:gd name="connsiteX4" fmla="*/ 112109 w 146018"/>
                <a:gd name="connsiteY4" fmla="*/ 0 h 199644"/>
                <a:gd name="connsiteX5" fmla="*/ 146018 w 146018"/>
                <a:gd name="connsiteY5" fmla="*/ 0 h 199644"/>
                <a:gd name="connsiteX6" fmla="*/ 146018 w 146018"/>
                <a:gd name="connsiteY6" fmla="*/ 199644 h 199644"/>
                <a:gd name="connsiteX7" fmla="*/ 114681 w 146018"/>
                <a:gd name="connsiteY7" fmla="*/ 199644 h 199644"/>
                <a:gd name="connsiteX8" fmla="*/ 35052 w 146018"/>
                <a:gd name="connsiteY8" fmla="*/ 68104 h 199644"/>
                <a:gd name="connsiteX9" fmla="*/ 33909 w 146018"/>
                <a:gd name="connsiteY9" fmla="*/ 68104 h 199644"/>
                <a:gd name="connsiteX10" fmla="*/ 33909 w 146018"/>
                <a:gd name="connsiteY10" fmla="*/ 199644 h 199644"/>
                <a:gd name="connsiteX11" fmla="*/ 0 w 146018"/>
                <a:gd name="connsiteY11" fmla="*/ 199644 h 199644"/>
                <a:gd name="connsiteX12" fmla="*/ 0 w 146018"/>
                <a:gd name="connsiteY12" fmla="*/ 0 h 19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018" h="199644">
                  <a:moveTo>
                    <a:pt x="0" y="0"/>
                  </a:moveTo>
                  <a:lnTo>
                    <a:pt x="30861" y="0"/>
                  </a:lnTo>
                  <a:lnTo>
                    <a:pt x="110966" y="131540"/>
                  </a:lnTo>
                  <a:lnTo>
                    <a:pt x="112109" y="131540"/>
                  </a:lnTo>
                  <a:lnTo>
                    <a:pt x="112109" y="0"/>
                  </a:lnTo>
                  <a:lnTo>
                    <a:pt x="146018" y="0"/>
                  </a:lnTo>
                  <a:lnTo>
                    <a:pt x="146018" y="199644"/>
                  </a:lnTo>
                  <a:lnTo>
                    <a:pt x="114681" y="199644"/>
                  </a:lnTo>
                  <a:lnTo>
                    <a:pt x="35052" y="68104"/>
                  </a:lnTo>
                  <a:lnTo>
                    <a:pt x="33909" y="68104"/>
                  </a:lnTo>
                  <a:lnTo>
                    <a:pt x="33909" y="199644"/>
                  </a:lnTo>
                  <a:lnTo>
                    <a:pt x="0" y="199644"/>
                  </a:lnTo>
                  <a:lnTo>
                    <a:pt x="0" y="0"/>
                  </a:lnTo>
                  <a:close/>
                </a:path>
              </a:pathLst>
            </a:custGeom>
            <a:solidFill>
              <a:srgbClr val="FFFFFF"/>
            </a:solidFill>
            <a:ln w="9525" cap="flat">
              <a:noFill/>
              <a:prstDash val="solid"/>
              <a:miter/>
            </a:ln>
          </p:spPr>
          <p:txBody>
            <a:bodyPr rtlCol="0" anchor="ctr"/>
            <a:lstStyle/>
            <a:p>
              <a:endParaRPr lang="cs-CZ"/>
            </a:p>
          </p:txBody>
        </p:sp>
        <p:sp>
          <p:nvSpPr>
            <p:cNvPr id="13" name="Volný tvar: obrazec 12">
              <a:extLst>
                <a:ext uri="{FF2B5EF4-FFF2-40B4-BE49-F238E27FC236}">
                  <a16:creationId xmlns:a16="http://schemas.microsoft.com/office/drawing/2014/main" id="{BAA32EF0-5A3A-0FE3-D699-CCE8F05F0026}"/>
                </a:ext>
              </a:extLst>
            </p:cNvPr>
            <p:cNvSpPr/>
            <p:nvPr/>
          </p:nvSpPr>
          <p:spPr>
            <a:xfrm>
              <a:off x="2739993" y="2471577"/>
              <a:ext cx="141732" cy="204311"/>
            </a:xfrm>
            <a:custGeom>
              <a:avLst/>
              <a:gdLst>
                <a:gd name="connsiteX0" fmla="*/ 0 w 141732"/>
                <a:gd name="connsiteY0" fmla="*/ 133540 h 204311"/>
                <a:gd name="connsiteX1" fmla="*/ 0 w 141732"/>
                <a:gd name="connsiteY1" fmla="*/ 71056 h 204311"/>
                <a:gd name="connsiteX2" fmla="*/ 70961 w 141732"/>
                <a:gd name="connsiteY2" fmla="*/ 0 h 204311"/>
                <a:gd name="connsiteX3" fmla="*/ 141732 w 141732"/>
                <a:gd name="connsiteY3" fmla="*/ 71056 h 204311"/>
                <a:gd name="connsiteX4" fmla="*/ 141732 w 141732"/>
                <a:gd name="connsiteY4" fmla="*/ 133540 h 204311"/>
                <a:gd name="connsiteX5" fmla="*/ 70961 w 141732"/>
                <a:gd name="connsiteY5" fmla="*/ 204311 h 204311"/>
                <a:gd name="connsiteX6" fmla="*/ 0 w 141732"/>
                <a:gd name="connsiteY6" fmla="*/ 133540 h 204311"/>
                <a:gd name="connsiteX7" fmla="*/ 105823 w 141732"/>
                <a:gd name="connsiteY7" fmla="*/ 130397 h 204311"/>
                <a:gd name="connsiteX8" fmla="*/ 105823 w 141732"/>
                <a:gd name="connsiteY8" fmla="*/ 73914 h 204311"/>
                <a:gd name="connsiteX9" fmla="*/ 71056 w 141732"/>
                <a:gd name="connsiteY9" fmla="*/ 32861 h 204311"/>
                <a:gd name="connsiteX10" fmla="*/ 36004 w 141732"/>
                <a:gd name="connsiteY10" fmla="*/ 73914 h 204311"/>
                <a:gd name="connsiteX11" fmla="*/ 36004 w 141732"/>
                <a:gd name="connsiteY11" fmla="*/ 130397 h 204311"/>
                <a:gd name="connsiteX12" fmla="*/ 71056 w 141732"/>
                <a:gd name="connsiteY12" fmla="*/ 171450 h 204311"/>
                <a:gd name="connsiteX13" fmla="*/ 105823 w 141732"/>
                <a:gd name="connsiteY13" fmla="*/ 130397 h 20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732" h="204311">
                  <a:moveTo>
                    <a:pt x="0" y="133540"/>
                  </a:moveTo>
                  <a:lnTo>
                    <a:pt x="0" y="71056"/>
                  </a:lnTo>
                  <a:cubicBezTo>
                    <a:pt x="0" y="28289"/>
                    <a:pt x="23431" y="0"/>
                    <a:pt x="70961" y="0"/>
                  </a:cubicBezTo>
                  <a:cubicBezTo>
                    <a:pt x="118491" y="0"/>
                    <a:pt x="141732" y="28289"/>
                    <a:pt x="141732" y="71056"/>
                  </a:cubicBezTo>
                  <a:lnTo>
                    <a:pt x="141732" y="133540"/>
                  </a:lnTo>
                  <a:cubicBezTo>
                    <a:pt x="141732" y="176308"/>
                    <a:pt x="118586" y="204311"/>
                    <a:pt x="70961" y="204311"/>
                  </a:cubicBezTo>
                  <a:cubicBezTo>
                    <a:pt x="23336" y="204311"/>
                    <a:pt x="0" y="176308"/>
                    <a:pt x="0" y="133540"/>
                  </a:cubicBezTo>
                  <a:close/>
                  <a:moveTo>
                    <a:pt x="105823" y="130397"/>
                  </a:moveTo>
                  <a:lnTo>
                    <a:pt x="105823" y="73914"/>
                  </a:lnTo>
                  <a:cubicBezTo>
                    <a:pt x="105823" y="47434"/>
                    <a:pt x="96964" y="32861"/>
                    <a:pt x="71056" y="32861"/>
                  </a:cubicBezTo>
                  <a:cubicBezTo>
                    <a:pt x="45149" y="32861"/>
                    <a:pt x="36004" y="47434"/>
                    <a:pt x="36004" y="73914"/>
                  </a:cubicBezTo>
                  <a:lnTo>
                    <a:pt x="36004" y="130397"/>
                  </a:lnTo>
                  <a:cubicBezTo>
                    <a:pt x="36004" y="157258"/>
                    <a:pt x="45434" y="171450"/>
                    <a:pt x="71056" y="171450"/>
                  </a:cubicBezTo>
                  <a:cubicBezTo>
                    <a:pt x="96679" y="171450"/>
                    <a:pt x="105823" y="157163"/>
                    <a:pt x="105823" y="130397"/>
                  </a:cubicBezTo>
                  <a:close/>
                </a:path>
              </a:pathLst>
            </a:custGeom>
            <a:solidFill>
              <a:srgbClr val="FFFFFF"/>
            </a:solidFill>
            <a:ln w="9525" cap="flat">
              <a:noFill/>
              <a:prstDash val="solid"/>
              <a:miter/>
            </a:ln>
          </p:spPr>
          <p:txBody>
            <a:bodyPr rtlCol="0" anchor="ctr"/>
            <a:lstStyle/>
            <a:p>
              <a:endParaRPr lang="cs-CZ"/>
            </a:p>
          </p:txBody>
        </p:sp>
        <p:sp>
          <p:nvSpPr>
            <p:cNvPr id="14" name="Volný tvar: obrazec 13">
              <a:extLst>
                <a:ext uri="{FF2B5EF4-FFF2-40B4-BE49-F238E27FC236}">
                  <a16:creationId xmlns:a16="http://schemas.microsoft.com/office/drawing/2014/main" id="{F0632924-AF9D-6CB8-ADCC-40CBE91773A2}"/>
                </a:ext>
              </a:extLst>
            </p:cNvPr>
            <p:cNvSpPr/>
            <p:nvPr/>
          </p:nvSpPr>
          <p:spPr>
            <a:xfrm>
              <a:off x="2922207" y="2473863"/>
              <a:ext cx="112109" cy="199644"/>
            </a:xfrm>
            <a:custGeom>
              <a:avLst/>
              <a:gdLst>
                <a:gd name="connsiteX0" fmla="*/ 0 w 112109"/>
                <a:gd name="connsiteY0" fmla="*/ 0 h 199644"/>
                <a:gd name="connsiteX1" fmla="*/ 35909 w 112109"/>
                <a:gd name="connsiteY1" fmla="*/ 0 h 199644"/>
                <a:gd name="connsiteX2" fmla="*/ 35909 w 112109"/>
                <a:gd name="connsiteY2" fmla="*/ 168307 h 199644"/>
                <a:gd name="connsiteX3" fmla="*/ 112109 w 112109"/>
                <a:gd name="connsiteY3" fmla="*/ 168307 h 199644"/>
                <a:gd name="connsiteX4" fmla="*/ 112109 w 112109"/>
                <a:gd name="connsiteY4" fmla="*/ 199644 h 199644"/>
                <a:gd name="connsiteX5" fmla="*/ 0 w 112109"/>
                <a:gd name="connsiteY5" fmla="*/ 199644 h 199644"/>
                <a:gd name="connsiteX6" fmla="*/ 0 w 112109"/>
                <a:gd name="connsiteY6" fmla="*/ 0 h 19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109" h="199644">
                  <a:moveTo>
                    <a:pt x="0" y="0"/>
                  </a:moveTo>
                  <a:lnTo>
                    <a:pt x="35909" y="0"/>
                  </a:lnTo>
                  <a:lnTo>
                    <a:pt x="35909" y="168307"/>
                  </a:lnTo>
                  <a:lnTo>
                    <a:pt x="112109" y="168307"/>
                  </a:lnTo>
                  <a:lnTo>
                    <a:pt x="112109" y="199644"/>
                  </a:lnTo>
                  <a:lnTo>
                    <a:pt x="0" y="199644"/>
                  </a:lnTo>
                  <a:lnTo>
                    <a:pt x="0" y="0"/>
                  </a:lnTo>
                  <a:close/>
                </a:path>
              </a:pathLst>
            </a:custGeom>
            <a:solidFill>
              <a:srgbClr val="FFFFFF"/>
            </a:solidFill>
            <a:ln w="9525" cap="flat">
              <a:noFill/>
              <a:prstDash val="solid"/>
              <a:miter/>
            </a:ln>
          </p:spPr>
          <p:txBody>
            <a:bodyPr rtlCol="0" anchor="ctr"/>
            <a:lstStyle/>
            <a:p>
              <a:endParaRPr lang="cs-CZ"/>
            </a:p>
          </p:txBody>
        </p:sp>
        <p:sp>
          <p:nvSpPr>
            <p:cNvPr id="15" name="Volný tvar: obrazec 14">
              <a:extLst>
                <a:ext uri="{FF2B5EF4-FFF2-40B4-BE49-F238E27FC236}">
                  <a16:creationId xmlns:a16="http://schemas.microsoft.com/office/drawing/2014/main" id="{C70C7ECF-655F-C94E-E90E-FA7041BE4A8C}"/>
                </a:ext>
              </a:extLst>
            </p:cNvPr>
            <p:cNvSpPr/>
            <p:nvPr/>
          </p:nvSpPr>
          <p:spPr>
            <a:xfrm>
              <a:off x="3063176" y="2471577"/>
              <a:ext cx="141827" cy="204311"/>
            </a:xfrm>
            <a:custGeom>
              <a:avLst/>
              <a:gdLst>
                <a:gd name="connsiteX0" fmla="*/ 0 w 141827"/>
                <a:gd name="connsiteY0" fmla="*/ 133540 h 204311"/>
                <a:gd name="connsiteX1" fmla="*/ 0 w 141827"/>
                <a:gd name="connsiteY1" fmla="*/ 71056 h 204311"/>
                <a:gd name="connsiteX2" fmla="*/ 71057 w 141827"/>
                <a:gd name="connsiteY2" fmla="*/ 0 h 204311"/>
                <a:gd name="connsiteX3" fmla="*/ 141827 w 141827"/>
                <a:gd name="connsiteY3" fmla="*/ 71056 h 204311"/>
                <a:gd name="connsiteX4" fmla="*/ 141827 w 141827"/>
                <a:gd name="connsiteY4" fmla="*/ 133540 h 204311"/>
                <a:gd name="connsiteX5" fmla="*/ 71057 w 141827"/>
                <a:gd name="connsiteY5" fmla="*/ 204311 h 204311"/>
                <a:gd name="connsiteX6" fmla="*/ 0 w 141827"/>
                <a:gd name="connsiteY6" fmla="*/ 133540 h 204311"/>
                <a:gd name="connsiteX7" fmla="*/ 105823 w 141827"/>
                <a:gd name="connsiteY7" fmla="*/ 130397 h 204311"/>
                <a:gd name="connsiteX8" fmla="*/ 105823 w 141827"/>
                <a:gd name="connsiteY8" fmla="*/ 73914 h 204311"/>
                <a:gd name="connsiteX9" fmla="*/ 71057 w 141827"/>
                <a:gd name="connsiteY9" fmla="*/ 32861 h 204311"/>
                <a:gd name="connsiteX10" fmla="*/ 36004 w 141827"/>
                <a:gd name="connsiteY10" fmla="*/ 73914 h 204311"/>
                <a:gd name="connsiteX11" fmla="*/ 36004 w 141827"/>
                <a:gd name="connsiteY11" fmla="*/ 130397 h 204311"/>
                <a:gd name="connsiteX12" fmla="*/ 71057 w 141827"/>
                <a:gd name="connsiteY12" fmla="*/ 171450 h 204311"/>
                <a:gd name="connsiteX13" fmla="*/ 105823 w 141827"/>
                <a:gd name="connsiteY13" fmla="*/ 130397 h 20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827" h="204311">
                  <a:moveTo>
                    <a:pt x="0" y="133540"/>
                  </a:moveTo>
                  <a:lnTo>
                    <a:pt x="0" y="71056"/>
                  </a:lnTo>
                  <a:cubicBezTo>
                    <a:pt x="0" y="28289"/>
                    <a:pt x="23432" y="0"/>
                    <a:pt x="71057" y="0"/>
                  </a:cubicBezTo>
                  <a:cubicBezTo>
                    <a:pt x="118682" y="0"/>
                    <a:pt x="141827" y="28289"/>
                    <a:pt x="141827" y="71056"/>
                  </a:cubicBezTo>
                  <a:lnTo>
                    <a:pt x="141827" y="133540"/>
                  </a:lnTo>
                  <a:cubicBezTo>
                    <a:pt x="141827" y="176308"/>
                    <a:pt x="118682" y="204311"/>
                    <a:pt x="71057" y="204311"/>
                  </a:cubicBezTo>
                  <a:cubicBezTo>
                    <a:pt x="23432" y="204311"/>
                    <a:pt x="0" y="176308"/>
                    <a:pt x="0" y="133540"/>
                  </a:cubicBezTo>
                  <a:close/>
                  <a:moveTo>
                    <a:pt x="105823" y="130397"/>
                  </a:moveTo>
                  <a:lnTo>
                    <a:pt x="105823" y="73914"/>
                  </a:lnTo>
                  <a:cubicBezTo>
                    <a:pt x="105823" y="47434"/>
                    <a:pt x="96965" y="32861"/>
                    <a:pt x="71057" y="32861"/>
                  </a:cubicBezTo>
                  <a:cubicBezTo>
                    <a:pt x="45149" y="32861"/>
                    <a:pt x="36004" y="47434"/>
                    <a:pt x="36004" y="73914"/>
                  </a:cubicBezTo>
                  <a:lnTo>
                    <a:pt x="36004" y="130397"/>
                  </a:lnTo>
                  <a:cubicBezTo>
                    <a:pt x="36004" y="157258"/>
                    <a:pt x="45434" y="171450"/>
                    <a:pt x="71057" y="171450"/>
                  </a:cubicBezTo>
                  <a:cubicBezTo>
                    <a:pt x="96679" y="171450"/>
                    <a:pt x="105823" y="157163"/>
                    <a:pt x="105823" y="130397"/>
                  </a:cubicBezTo>
                  <a:close/>
                </a:path>
              </a:pathLst>
            </a:custGeom>
            <a:solidFill>
              <a:srgbClr val="FFFFFF"/>
            </a:solidFill>
            <a:ln w="9525" cap="flat">
              <a:noFill/>
              <a:prstDash val="solid"/>
              <a:miter/>
            </a:ln>
          </p:spPr>
          <p:txBody>
            <a:bodyPr rtlCol="0" anchor="ctr"/>
            <a:lstStyle/>
            <a:p>
              <a:endParaRPr lang="cs-CZ"/>
            </a:p>
          </p:txBody>
        </p:sp>
        <p:sp>
          <p:nvSpPr>
            <p:cNvPr id="16" name="Volný tvar: obrazec 15">
              <a:extLst>
                <a:ext uri="{FF2B5EF4-FFF2-40B4-BE49-F238E27FC236}">
                  <a16:creationId xmlns:a16="http://schemas.microsoft.com/office/drawing/2014/main" id="{3ACE571A-BCF6-BC3A-B7CA-C4BFD3B3B047}"/>
                </a:ext>
              </a:extLst>
            </p:cNvPr>
            <p:cNvSpPr/>
            <p:nvPr/>
          </p:nvSpPr>
          <p:spPr>
            <a:xfrm>
              <a:off x="3238627" y="2471577"/>
              <a:ext cx="139826" cy="204311"/>
            </a:xfrm>
            <a:custGeom>
              <a:avLst/>
              <a:gdLst>
                <a:gd name="connsiteX0" fmla="*/ 70485 w 139826"/>
                <a:gd name="connsiteY0" fmla="*/ 91345 h 204311"/>
                <a:gd name="connsiteX1" fmla="*/ 139827 w 139826"/>
                <a:gd name="connsiteY1" fmla="*/ 91345 h 204311"/>
                <a:gd name="connsiteX2" fmla="*/ 139827 w 139826"/>
                <a:gd name="connsiteY2" fmla="*/ 168402 h 204311"/>
                <a:gd name="connsiteX3" fmla="*/ 71057 w 139826"/>
                <a:gd name="connsiteY3" fmla="*/ 204311 h 204311"/>
                <a:gd name="connsiteX4" fmla="*/ 0 w 139826"/>
                <a:gd name="connsiteY4" fmla="*/ 127254 h 204311"/>
                <a:gd name="connsiteX5" fmla="*/ 0 w 139826"/>
                <a:gd name="connsiteY5" fmla="*/ 76771 h 204311"/>
                <a:gd name="connsiteX6" fmla="*/ 71057 w 139826"/>
                <a:gd name="connsiteY6" fmla="*/ 0 h 204311"/>
                <a:gd name="connsiteX7" fmla="*/ 135255 w 139826"/>
                <a:gd name="connsiteY7" fmla="*/ 41053 h 204311"/>
                <a:gd name="connsiteX8" fmla="*/ 107252 w 139826"/>
                <a:gd name="connsiteY8" fmla="*/ 55626 h 204311"/>
                <a:gd name="connsiteX9" fmla="*/ 71057 w 139826"/>
                <a:gd name="connsiteY9" fmla="*/ 32766 h 204311"/>
                <a:gd name="connsiteX10" fmla="*/ 36004 w 139826"/>
                <a:gd name="connsiteY10" fmla="*/ 73819 h 204311"/>
                <a:gd name="connsiteX11" fmla="*/ 36004 w 139826"/>
                <a:gd name="connsiteY11" fmla="*/ 130016 h 204311"/>
                <a:gd name="connsiteX12" fmla="*/ 71914 w 139826"/>
                <a:gd name="connsiteY12" fmla="*/ 171069 h 204311"/>
                <a:gd name="connsiteX13" fmla="*/ 106109 w 139826"/>
                <a:gd name="connsiteY13" fmla="*/ 157353 h 204311"/>
                <a:gd name="connsiteX14" fmla="*/ 106109 w 139826"/>
                <a:gd name="connsiteY14" fmla="*/ 122015 h 204311"/>
                <a:gd name="connsiteX15" fmla="*/ 70485 w 139826"/>
                <a:gd name="connsiteY15" fmla="*/ 122015 h 204311"/>
                <a:gd name="connsiteX16" fmla="*/ 70485 w 139826"/>
                <a:gd name="connsiteY16" fmla="*/ 91250 h 20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826" h="204311">
                  <a:moveTo>
                    <a:pt x="70485" y="91345"/>
                  </a:moveTo>
                  <a:lnTo>
                    <a:pt x="139827" y="91345"/>
                  </a:lnTo>
                  <a:lnTo>
                    <a:pt x="139827" y="168402"/>
                  </a:lnTo>
                  <a:cubicBezTo>
                    <a:pt x="131540" y="182404"/>
                    <a:pt x="110680" y="204311"/>
                    <a:pt x="71057" y="204311"/>
                  </a:cubicBezTo>
                  <a:cubicBezTo>
                    <a:pt x="20574" y="204311"/>
                    <a:pt x="0" y="173260"/>
                    <a:pt x="0" y="127254"/>
                  </a:cubicBezTo>
                  <a:lnTo>
                    <a:pt x="0" y="76771"/>
                  </a:lnTo>
                  <a:cubicBezTo>
                    <a:pt x="0" y="30861"/>
                    <a:pt x="20574" y="0"/>
                    <a:pt x="71057" y="0"/>
                  </a:cubicBezTo>
                  <a:cubicBezTo>
                    <a:pt x="102679" y="0"/>
                    <a:pt x="123539" y="14573"/>
                    <a:pt x="135255" y="41053"/>
                  </a:cubicBezTo>
                  <a:lnTo>
                    <a:pt x="107252" y="55626"/>
                  </a:lnTo>
                  <a:cubicBezTo>
                    <a:pt x="96964" y="38481"/>
                    <a:pt x="85535" y="32766"/>
                    <a:pt x="71057" y="32766"/>
                  </a:cubicBezTo>
                  <a:cubicBezTo>
                    <a:pt x="44863" y="32766"/>
                    <a:pt x="36004" y="49054"/>
                    <a:pt x="36004" y="73819"/>
                  </a:cubicBezTo>
                  <a:lnTo>
                    <a:pt x="36004" y="130016"/>
                  </a:lnTo>
                  <a:cubicBezTo>
                    <a:pt x="36004" y="154876"/>
                    <a:pt x="45720" y="171069"/>
                    <a:pt x="71914" y="171069"/>
                  </a:cubicBezTo>
                  <a:cubicBezTo>
                    <a:pt x="90202" y="171069"/>
                    <a:pt x="101060" y="164211"/>
                    <a:pt x="106109" y="157353"/>
                  </a:cubicBezTo>
                  <a:lnTo>
                    <a:pt x="106109" y="122015"/>
                  </a:lnTo>
                  <a:lnTo>
                    <a:pt x="70485" y="122015"/>
                  </a:lnTo>
                  <a:lnTo>
                    <a:pt x="70485" y="91250"/>
                  </a:lnTo>
                  <a:close/>
                </a:path>
              </a:pathLst>
            </a:custGeom>
            <a:solidFill>
              <a:srgbClr val="FFFFFF"/>
            </a:solidFill>
            <a:ln w="9525" cap="flat">
              <a:noFill/>
              <a:prstDash val="solid"/>
              <a:miter/>
            </a:ln>
          </p:spPr>
          <p:txBody>
            <a:bodyPr rtlCol="0" anchor="ctr"/>
            <a:lstStyle/>
            <a:p>
              <a:endParaRPr lang="cs-CZ"/>
            </a:p>
          </p:txBody>
        </p:sp>
        <p:sp>
          <p:nvSpPr>
            <p:cNvPr id="17" name="Volný tvar: obrazec 16">
              <a:extLst>
                <a:ext uri="{FF2B5EF4-FFF2-40B4-BE49-F238E27FC236}">
                  <a16:creationId xmlns:a16="http://schemas.microsoft.com/office/drawing/2014/main" id="{7DABC1C2-4942-FACF-C2B6-47D2D4B6FEBE}"/>
                </a:ext>
              </a:extLst>
            </p:cNvPr>
            <p:cNvSpPr/>
            <p:nvPr/>
          </p:nvSpPr>
          <p:spPr>
            <a:xfrm>
              <a:off x="3402647" y="2473863"/>
              <a:ext cx="156495" cy="199739"/>
            </a:xfrm>
            <a:custGeom>
              <a:avLst/>
              <a:gdLst>
                <a:gd name="connsiteX0" fmla="*/ 60484 w 156495"/>
                <a:gd name="connsiteY0" fmla="*/ 124397 h 199739"/>
                <a:gd name="connsiteX1" fmla="*/ 0 w 156495"/>
                <a:gd name="connsiteY1" fmla="*/ 0 h 199739"/>
                <a:gd name="connsiteX2" fmla="*/ 38767 w 156495"/>
                <a:gd name="connsiteY2" fmla="*/ 0 h 199739"/>
                <a:gd name="connsiteX3" fmla="*/ 77819 w 156495"/>
                <a:gd name="connsiteY3" fmla="*/ 89535 h 199739"/>
                <a:gd name="connsiteX4" fmla="*/ 78962 w 156495"/>
                <a:gd name="connsiteY4" fmla="*/ 89535 h 199739"/>
                <a:gd name="connsiteX5" fmla="*/ 118301 w 156495"/>
                <a:gd name="connsiteY5" fmla="*/ 0 h 199739"/>
                <a:gd name="connsiteX6" fmla="*/ 156496 w 156495"/>
                <a:gd name="connsiteY6" fmla="*/ 0 h 199739"/>
                <a:gd name="connsiteX7" fmla="*/ 96298 w 156495"/>
                <a:gd name="connsiteY7" fmla="*/ 124397 h 199739"/>
                <a:gd name="connsiteX8" fmla="*/ 96298 w 156495"/>
                <a:gd name="connsiteY8" fmla="*/ 199739 h 199739"/>
                <a:gd name="connsiteX9" fmla="*/ 60388 w 156495"/>
                <a:gd name="connsiteY9" fmla="*/ 199739 h 199739"/>
                <a:gd name="connsiteX10" fmla="*/ 60388 w 156495"/>
                <a:gd name="connsiteY10" fmla="*/ 124397 h 19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495" h="199739">
                  <a:moveTo>
                    <a:pt x="60484" y="124397"/>
                  </a:moveTo>
                  <a:lnTo>
                    <a:pt x="0" y="0"/>
                  </a:lnTo>
                  <a:lnTo>
                    <a:pt x="38767" y="0"/>
                  </a:lnTo>
                  <a:lnTo>
                    <a:pt x="77819" y="89535"/>
                  </a:lnTo>
                  <a:lnTo>
                    <a:pt x="78962" y="89535"/>
                  </a:lnTo>
                  <a:lnTo>
                    <a:pt x="118301" y="0"/>
                  </a:lnTo>
                  <a:lnTo>
                    <a:pt x="156496" y="0"/>
                  </a:lnTo>
                  <a:lnTo>
                    <a:pt x="96298" y="124397"/>
                  </a:lnTo>
                  <a:lnTo>
                    <a:pt x="96298" y="199739"/>
                  </a:lnTo>
                  <a:lnTo>
                    <a:pt x="60388" y="199739"/>
                  </a:lnTo>
                  <a:lnTo>
                    <a:pt x="60388" y="124397"/>
                  </a:lnTo>
                  <a:close/>
                </a:path>
              </a:pathLst>
            </a:custGeom>
            <a:solidFill>
              <a:srgbClr val="FFFFFF"/>
            </a:solidFill>
            <a:ln w="9525" cap="flat">
              <a:noFill/>
              <a:prstDash val="solid"/>
              <a:miter/>
            </a:ln>
          </p:spPr>
          <p:txBody>
            <a:bodyPr rtlCol="0" anchor="ctr"/>
            <a:lstStyle/>
            <a:p>
              <a:endParaRPr lang="cs-CZ"/>
            </a:p>
          </p:txBody>
        </p:sp>
        <p:sp>
          <p:nvSpPr>
            <p:cNvPr id="18" name="Volný tvar: obrazec 17">
              <a:extLst>
                <a:ext uri="{FF2B5EF4-FFF2-40B4-BE49-F238E27FC236}">
                  <a16:creationId xmlns:a16="http://schemas.microsoft.com/office/drawing/2014/main" id="{0017D66E-2040-7457-2263-16FCF92E1A79}"/>
                </a:ext>
              </a:extLst>
            </p:cNvPr>
            <p:cNvSpPr/>
            <p:nvPr/>
          </p:nvSpPr>
          <p:spPr>
            <a:xfrm>
              <a:off x="1877314" y="2785331"/>
              <a:ext cx="136112" cy="204311"/>
            </a:xfrm>
            <a:custGeom>
              <a:avLst/>
              <a:gdLst>
                <a:gd name="connsiteX0" fmla="*/ 36100 w 136112"/>
                <a:gd name="connsiteY0" fmla="*/ 130492 h 204311"/>
                <a:gd name="connsiteX1" fmla="*/ 72009 w 136112"/>
                <a:gd name="connsiteY1" fmla="*/ 171545 h 204311"/>
                <a:gd name="connsiteX2" fmla="*/ 108204 w 136112"/>
                <a:gd name="connsiteY2" fmla="*/ 148971 h 204311"/>
                <a:gd name="connsiteX3" fmla="*/ 136112 w 136112"/>
                <a:gd name="connsiteY3" fmla="*/ 162687 h 204311"/>
                <a:gd name="connsiteX4" fmla="*/ 71914 w 136112"/>
                <a:gd name="connsiteY4" fmla="*/ 204311 h 204311"/>
                <a:gd name="connsiteX5" fmla="*/ 0 w 136112"/>
                <a:gd name="connsiteY5" fmla="*/ 127540 h 204311"/>
                <a:gd name="connsiteX6" fmla="*/ 0 w 136112"/>
                <a:gd name="connsiteY6" fmla="*/ 76771 h 204311"/>
                <a:gd name="connsiteX7" fmla="*/ 71056 w 136112"/>
                <a:gd name="connsiteY7" fmla="*/ 0 h 204311"/>
                <a:gd name="connsiteX8" fmla="*/ 135255 w 136112"/>
                <a:gd name="connsiteY8" fmla="*/ 41053 h 204311"/>
                <a:gd name="connsiteX9" fmla="*/ 107347 w 136112"/>
                <a:gd name="connsiteY9" fmla="*/ 55626 h 204311"/>
                <a:gd name="connsiteX10" fmla="*/ 71152 w 136112"/>
                <a:gd name="connsiteY10" fmla="*/ 32766 h 204311"/>
                <a:gd name="connsiteX11" fmla="*/ 36100 w 136112"/>
                <a:gd name="connsiteY11" fmla="*/ 73819 h 204311"/>
                <a:gd name="connsiteX12" fmla="*/ 36100 w 136112"/>
                <a:gd name="connsiteY12" fmla="*/ 130302 h 20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112" h="204311">
                  <a:moveTo>
                    <a:pt x="36100" y="130492"/>
                  </a:moveTo>
                  <a:cubicBezTo>
                    <a:pt x="36100" y="155353"/>
                    <a:pt x="45815" y="171545"/>
                    <a:pt x="72009" y="171545"/>
                  </a:cubicBezTo>
                  <a:cubicBezTo>
                    <a:pt x="86582" y="171545"/>
                    <a:pt x="98012" y="167830"/>
                    <a:pt x="108204" y="148971"/>
                  </a:cubicBezTo>
                  <a:lnTo>
                    <a:pt x="136112" y="162687"/>
                  </a:lnTo>
                  <a:cubicBezTo>
                    <a:pt x="122682" y="191262"/>
                    <a:pt x="103632" y="204311"/>
                    <a:pt x="71914" y="204311"/>
                  </a:cubicBezTo>
                  <a:cubicBezTo>
                    <a:pt x="21431" y="204311"/>
                    <a:pt x="0" y="173545"/>
                    <a:pt x="0" y="127540"/>
                  </a:cubicBezTo>
                  <a:lnTo>
                    <a:pt x="0" y="76771"/>
                  </a:lnTo>
                  <a:cubicBezTo>
                    <a:pt x="0" y="30861"/>
                    <a:pt x="20574" y="0"/>
                    <a:pt x="71056" y="0"/>
                  </a:cubicBezTo>
                  <a:cubicBezTo>
                    <a:pt x="102679" y="0"/>
                    <a:pt x="123539" y="14573"/>
                    <a:pt x="135255" y="41053"/>
                  </a:cubicBezTo>
                  <a:lnTo>
                    <a:pt x="107347" y="55626"/>
                  </a:lnTo>
                  <a:cubicBezTo>
                    <a:pt x="97060" y="38481"/>
                    <a:pt x="85630" y="32766"/>
                    <a:pt x="71152" y="32766"/>
                  </a:cubicBezTo>
                  <a:cubicBezTo>
                    <a:pt x="44863" y="32766"/>
                    <a:pt x="36100" y="49054"/>
                    <a:pt x="36100" y="73819"/>
                  </a:cubicBezTo>
                  <a:lnTo>
                    <a:pt x="36100" y="130302"/>
                  </a:lnTo>
                  <a:close/>
                </a:path>
              </a:pathLst>
            </a:custGeom>
            <a:solidFill>
              <a:srgbClr val="FFFFFF"/>
            </a:solidFill>
            <a:ln w="9525" cap="flat">
              <a:noFill/>
              <a:prstDash val="solid"/>
              <a:miter/>
            </a:ln>
          </p:spPr>
          <p:txBody>
            <a:bodyPr rtlCol="0" anchor="ctr"/>
            <a:lstStyle/>
            <a:p>
              <a:endParaRPr lang="cs-CZ"/>
            </a:p>
          </p:txBody>
        </p:sp>
        <p:sp>
          <p:nvSpPr>
            <p:cNvPr id="19" name="Volný tvar: obrazec 18">
              <a:extLst>
                <a:ext uri="{FF2B5EF4-FFF2-40B4-BE49-F238E27FC236}">
                  <a16:creationId xmlns:a16="http://schemas.microsoft.com/office/drawing/2014/main" id="{715CB326-2963-C831-003A-0E3F77DC99C5}"/>
                </a:ext>
              </a:extLst>
            </p:cNvPr>
            <p:cNvSpPr/>
            <p:nvPr/>
          </p:nvSpPr>
          <p:spPr>
            <a:xfrm>
              <a:off x="2044097" y="2787712"/>
              <a:ext cx="112109" cy="199643"/>
            </a:xfrm>
            <a:custGeom>
              <a:avLst/>
              <a:gdLst>
                <a:gd name="connsiteX0" fmla="*/ 35909 w 112109"/>
                <a:gd name="connsiteY0" fmla="*/ 168307 h 199643"/>
                <a:gd name="connsiteX1" fmla="*/ 112109 w 112109"/>
                <a:gd name="connsiteY1" fmla="*/ 168307 h 199643"/>
                <a:gd name="connsiteX2" fmla="*/ 112109 w 112109"/>
                <a:gd name="connsiteY2" fmla="*/ 199644 h 199643"/>
                <a:gd name="connsiteX3" fmla="*/ 0 w 112109"/>
                <a:gd name="connsiteY3" fmla="*/ 199644 h 199643"/>
                <a:gd name="connsiteX4" fmla="*/ 0 w 112109"/>
                <a:gd name="connsiteY4" fmla="*/ 0 h 199643"/>
                <a:gd name="connsiteX5" fmla="*/ 112109 w 112109"/>
                <a:gd name="connsiteY5" fmla="*/ 0 h 199643"/>
                <a:gd name="connsiteX6" fmla="*/ 112109 w 112109"/>
                <a:gd name="connsiteY6" fmla="*/ 31337 h 199643"/>
                <a:gd name="connsiteX7" fmla="*/ 35909 w 112109"/>
                <a:gd name="connsiteY7" fmla="*/ 31337 h 199643"/>
                <a:gd name="connsiteX8" fmla="*/ 35909 w 112109"/>
                <a:gd name="connsiteY8" fmla="*/ 82105 h 199643"/>
                <a:gd name="connsiteX9" fmla="*/ 105823 w 112109"/>
                <a:gd name="connsiteY9" fmla="*/ 82105 h 199643"/>
                <a:gd name="connsiteX10" fmla="*/ 105823 w 112109"/>
                <a:gd name="connsiteY10" fmla="*/ 113443 h 199643"/>
                <a:gd name="connsiteX11" fmla="*/ 35909 w 112109"/>
                <a:gd name="connsiteY11" fmla="*/ 113443 h 199643"/>
                <a:gd name="connsiteX12" fmla="*/ 35909 w 112109"/>
                <a:gd name="connsiteY12" fmla="*/ 168211 h 1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109" h="199643">
                  <a:moveTo>
                    <a:pt x="35909" y="168307"/>
                  </a:moveTo>
                  <a:lnTo>
                    <a:pt x="112109" y="168307"/>
                  </a:lnTo>
                  <a:lnTo>
                    <a:pt x="112109" y="199644"/>
                  </a:lnTo>
                  <a:lnTo>
                    <a:pt x="0" y="199644"/>
                  </a:lnTo>
                  <a:lnTo>
                    <a:pt x="0" y="0"/>
                  </a:lnTo>
                  <a:lnTo>
                    <a:pt x="112109" y="0"/>
                  </a:lnTo>
                  <a:lnTo>
                    <a:pt x="112109" y="31337"/>
                  </a:lnTo>
                  <a:lnTo>
                    <a:pt x="35909" y="31337"/>
                  </a:lnTo>
                  <a:lnTo>
                    <a:pt x="35909" y="82105"/>
                  </a:lnTo>
                  <a:lnTo>
                    <a:pt x="105823" y="82105"/>
                  </a:lnTo>
                  <a:lnTo>
                    <a:pt x="105823" y="113443"/>
                  </a:lnTo>
                  <a:lnTo>
                    <a:pt x="35909" y="113443"/>
                  </a:lnTo>
                  <a:lnTo>
                    <a:pt x="35909" y="168211"/>
                  </a:lnTo>
                  <a:close/>
                </a:path>
              </a:pathLst>
            </a:custGeom>
            <a:solidFill>
              <a:srgbClr val="FFFFFF"/>
            </a:solidFill>
            <a:ln w="9525" cap="flat">
              <a:noFill/>
              <a:prstDash val="solid"/>
              <a:miter/>
            </a:ln>
          </p:spPr>
          <p:txBody>
            <a:bodyPr rtlCol="0" anchor="ctr"/>
            <a:lstStyle/>
            <a:p>
              <a:endParaRPr lang="cs-CZ"/>
            </a:p>
          </p:txBody>
        </p:sp>
        <p:sp>
          <p:nvSpPr>
            <p:cNvPr id="20" name="Volný tvar: obrazec 19">
              <a:extLst>
                <a:ext uri="{FF2B5EF4-FFF2-40B4-BE49-F238E27FC236}">
                  <a16:creationId xmlns:a16="http://schemas.microsoft.com/office/drawing/2014/main" id="{A869AFB7-3252-B28E-5DF3-EAB70D61ECC2}"/>
                </a:ext>
              </a:extLst>
            </p:cNvPr>
            <p:cNvSpPr/>
            <p:nvPr/>
          </p:nvSpPr>
          <p:spPr>
            <a:xfrm>
              <a:off x="2197830" y="2787712"/>
              <a:ext cx="146113" cy="199643"/>
            </a:xfrm>
            <a:custGeom>
              <a:avLst/>
              <a:gdLst>
                <a:gd name="connsiteX0" fmla="*/ 0 w 146113"/>
                <a:gd name="connsiteY0" fmla="*/ 0 h 199643"/>
                <a:gd name="connsiteX1" fmla="*/ 30861 w 146113"/>
                <a:gd name="connsiteY1" fmla="*/ 0 h 199643"/>
                <a:gd name="connsiteX2" fmla="*/ 111062 w 146113"/>
                <a:gd name="connsiteY2" fmla="*/ 131540 h 199643"/>
                <a:gd name="connsiteX3" fmla="*/ 112204 w 146113"/>
                <a:gd name="connsiteY3" fmla="*/ 131540 h 199643"/>
                <a:gd name="connsiteX4" fmla="*/ 112204 w 146113"/>
                <a:gd name="connsiteY4" fmla="*/ 0 h 199643"/>
                <a:gd name="connsiteX5" fmla="*/ 146113 w 146113"/>
                <a:gd name="connsiteY5" fmla="*/ 0 h 199643"/>
                <a:gd name="connsiteX6" fmla="*/ 146113 w 146113"/>
                <a:gd name="connsiteY6" fmla="*/ 199644 h 199643"/>
                <a:gd name="connsiteX7" fmla="*/ 114776 w 146113"/>
                <a:gd name="connsiteY7" fmla="*/ 199644 h 199643"/>
                <a:gd name="connsiteX8" fmla="*/ 35242 w 146113"/>
                <a:gd name="connsiteY8" fmla="*/ 68104 h 199643"/>
                <a:gd name="connsiteX9" fmla="*/ 34100 w 146113"/>
                <a:gd name="connsiteY9" fmla="*/ 68104 h 199643"/>
                <a:gd name="connsiteX10" fmla="*/ 34100 w 146113"/>
                <a:gd name="connsiteY10" fmla="*/ 199644 h 199643"/>
                <a:gd name="connsiteX11" fmla="*/ 190 w 146113"/>
                <a:gd name="connsiteY11" fmla="*/ 199644 h 199643"/>
                <a:gd name="connsiteX12" fmla="*/ 190 w 146113"/>
                <a:gd name="connsiteY12" fmla="*/ 0 h 1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13" h="199643">
                  <a:moveTo>
                    <a:pt x="0" y="0"/>
                  </a:moveTo>
                  <a:lnTo>
                    <a:pt x="30861" y="0"/>
                  </a:lnTo>
                  <a:lnTo>
                    <a:pt x="111062" y="131540"/>
                  </a:lnTo>
                  <a:lnTo>
                    <a:pt x="112204" y="131540"/>
                  </a:lnTo>
                  <a:lnTo>
                    <a:pt x="112204" y="0"/>
                  </a:lnTo>
                  <a:lnTo>
                    <a:pt x="146113" y="0"/>
                  </a:lnTo>
                  <a:lnTo>
                    <a:pt x="146113" y="199644"/>
                  </a:lnTo>
                  <a:lnTo>
                    <a:pt x="114776" y="199644"/>
                  </a:lnTo>
                  <a:lnTo>
                    <a:pt x="35242" y="68104"/>
                  </a:lnTo>
                  <a:lnTo>
                    <a:pt x="34100" y="68104"/>
                  </a:lnTo>
                  <a:lnTo>
                    <a:pt x="34100" y="199644"/>
                  </a:lnTo>
                  <a:lnTo>
                    <a:pt x="190" y="199644"/>
                  </a:lnTo>
                  <a:lnTo>
                    <a:pt x="190" y="0"/>
                  </a:lnTo>
                  <a:close/>
                </a:path>
              </a:pathLst>
            </a:custGeom>
            <a:solidFill>
              <a:srgbClr val="FFFFFF"/>
            </a:solidFill>
            <a:ln w="9525" cap="flat">
              <a:noFill/>
              <a:prstDash val="solid"/>
              <a:miter/>
            </a:ln>
          </p:spPr>
          <p:txBody>
            <a:bodyPr rtlCol="0" anchor="ctr"/>
            <a:lstStyle/>
            <a:p>
              <a:endParaRPr lang="cs-CZ"/>
            </a:p>
          </p:txBody>
        </p:sp>
        <p:sp>
          <p:nvSpPr>
            <p:cNvPr id="21" name="Volný tvar: obrazec 20">
              <a:extLst>
                <a:ext uri="{FF2B5EF4-FFF2-40B4-BE49-F238E27FC236}">
                  <a16:creationId xmlns:a16="http://schemas.microsoft.com/office/drawing/2014/main" id="{CE0623C0-F4F6-2A5C-A484-5F7BC381E02B}"/>
                </a:ext>
              </a:extLst>
            </p:cNvPr>
            <p:cNvSpPr/>
            <p:nvPr/>
          </p:nvSpPr>
          <p:spPr>
            <a:xfrm>
              <a:off x="2379853" y="2787712"/>
              <a:ext cx="141446" cy="199643"/>
            </a:xfrm>
            <a:custGeom>
              <a:avLst/>
              <a:gdLst>
                <a:gd name="connsiteX0" fmla="*/ 0 w 141446"/>
                <a:gd name="connsiteY0" fmla="*/ 0 h 199643"/>
                <a:gd name="connsiteX1" fmla="*/ 141446 w 141446"/>
                <a:gd name="connsiteY1" fmla="*/ 0 h 199643"/>
                <a:gd name="connsiteX2" fmla="*/ 141446 w 141446"/>
                <a:gd name="connsiteY2" fmla="*/ 31337 h 199643"/>
                <a:gd name="connsiteX3" fmla="*/ 88678 w 141446"/>
                <a:gd name="connsiteY3" fmla="*/ 31337 h 199643"/>
                <a:gd name="connsiteX4" fmla="*/ 88678 w 141446"/>
                <a:gd name="connsiteY4" fmla="*/ 199644 h 199643"/>
                <a:gd name="connsiteX5" fmla="*/ 52768 w 141446"/>
                <a:gd name="connsiteY5" fmla="*/ 199644 h 199643"/>
                <a:gd name="connsiteX6" fmla="*/ 52768 w 141446"/>
                <a:gd name="connsiteY6" fmla="*/ 31337 h 199643"/>
                <a:gd name="connsiteX7" fmla="*/ 0 w 141446"/>
                <a:gd name="connsiteY7" fmla="*/ 31337 h 199643"/>
                <a:gd name="connsiteX8" fmla="*/ 0 w 141446"/>
                <a:gd name="connsiteY8" fmla="*/ 0 h 1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446" h="199643">
                  <a:moveTo>
                    <a:pt x="0" y="0"/>
                  </a:moveTo>
                  <a:lnTo>
                    <a:pt x="141446" y="0"/>
                  </a:lnTo>
                  <a:lnTo>
                    <a:pt x="141446" y="31337"/>
                  </a:lnTo>
                  <a:lnTo>
                    <a:pt x="88678" y="31337"/>
                  </a:lnTo>
                  <a:lnTo>
                    <a:pt x="88678" y="199644"/>
                  </a:lnTo>
                  <a:lnTo>
                    <a:pt x="52768" y="199644"/>
                  </a:lnTo>
                  <a:lnTo>
                    <a:pt x="52768" y="31337"/>
                  </a:lnTo>
                  <a:lnTo>
                    <a:pt x="0" y="31337"/>
                  </a:lnTo>
                  <a:lnTo>
                    <a:pt x="0" y="0"/>
                  </a:lnTo>
                  <a:close/>
                </a:path>
              </a:pathLst>
            </a:custGeom>
            <a:solidFill>
              <a:srgbClr val="FFFFFF"/>
            </a:solidFill>
            <a:ln w="9525" cap="flat">
              <a:noFill/>
              <a:prstDash val="solid"/>
              <a:miter/>
            </a:ln>
          </p:spPr>
          <p:txBody>
            <a:bodyPr rtlCol="0" anchor="ctr"/>
            <a:lstStyle/>
            <a:p>
              <a:endParaRPr lang="cs-CZ"/>
            </a:p>
          </p:txBody>
        </p:sp>
        <p:sp>
          <p:nvSpPr>
            <p:cNvPr id="22" name="Volný tvar: obrazec 21">
              <a:extLst>
                <a:ext uri="{FF2B5EF4-FFF2-40B4-BE49-F238E27FC236}">
                  <a16:creationId xmlns:a16="http://schemas.microsoft.com/office/drawing/2014/main" id="{1D2F21E9-1952-F29D-17D6-E3D408AB5D0F}"/>
                </a:ext>
              </a:extLst>
            </p:cNvPr>
            <p:cNvSpPr/>
            <p:nvPr/>
          </p:nvSpPr>
          <p:spPr>
            <a:xfrm>
              <a:off x="2557685" y="2787712"/>
              <a:ext cx="140112" cy="199739"/>
            </a:xfrm>
            <a:custGeom>
              <a:avLst/>
              <a:gdLst>
                <a:gd name="connsiteX0" fmla="*/ 0 w 140112"/>
                <a:gd name="connsiteY0" fmla="*/ 0 h 199739"/>
                <a:gd name="connsiteX1" fmla="*/ 60198 w 140112"/>
                <a:gd name="connsiteY1" fmla="*/ 0 h 199739"/>
                <a:gd name="connsiteX2" fmla="*/ 131826 w 140112"/>
                <a:gd name="connsiteY2" fmla="*/ 63341 h 199739"/>
                <a:gd name="connsiteX3" fmla="*/ 97060 w 140112"/>
                <a:gd name="connsiteY3" fmla="*/ 120682 h 199739"/>
                <a:gd name="connsiteX4" fmla="*/ 140113 w 140112"/>
                <a:gd name="connsiteY4" fmla="*/ 199739 h 199739"/>
                <a:gd name="connsiteX5" fmla="*/ 100203 w 140112"/>
                <a:gd name="connsiteY5" fmla="*/ 199739 h 199739"/>
                <a:gd name="connsiteX6" fmla="*/ 62865 w 140112"/>
                <a:gd name="connsiteY6" fmla="*/ 126397 h 199739"/>
                <a:gd name="connsiteX7" fmla="*/ 35719 w 140112"/>
                <a:gd name="connsiteY7" fmla="*/ 126397 h 199739"/>
                <a:gd name="connsiteX8" fmla="*/ 35719 w 140112"/>
                <a:gd name="connsiteY8" fmla="*/ 199739 h 199739"/>
                <a:gd name="connsiteX9" fmla="*/ 95 w 140112"/>
                <a:gd name="connsiteY9" fmla="*/ 199739 h 199739"/>
                <a:gd name="connsiteX10" fmla="*/ 95 w 140112"/>
                <a:gd name="connsiteY10" fmla="*/ 95 h 199739"/>
                <a:gd name="connsiteX11" fmla="*/ 35623 w 140112"/>
                <a:gd name="connsiteY11" fmla="*/ 94964 h 199739"/>
                <a:gd name="connsiteX12" fmla="*/ 61246 w 140112"/>
                <a:gd name="connsiteY12" fmla="*/ 94964 h 199739"/>
                <a:gd name="connsiteX13" fmla="*/ 95441 w 140112"/>
                <a:gd name="connsiteY13" fmla="*/ 63341 h 199739"/>
                <a:gd name="connsiteX14" fmla="*/ 58388 w 140112"/>
                <a:gd name="connsiteY14" fmla="*/ 31432 h 199739"/>
                <a:gd name="connsiteX15" fmla="*/ 35528 w 140112"/>
                <a:gd name="connsiteY15" fmla="*/ 31432 h 199739"/>
                <a:gd name="connsiteX16" fmla="*/ 35528 w 140112"/>
                <a:gd name="connsiteY16" fmla="*/ 95059 h 19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112" h="199739">
                  <a:moveTo>
                    <a:pt x="0" y="0"/>
                  </a:moveTo>
                  <a:lnTo>
                    <a:pt x="60198" y="0"/>
                  </a:lnTo>
                  <a:cubicBezTo>
                    <a:pt x="104680" y="0"/>
                    <a:pt x="131826" y="17717"/>
                    <a:pt x="131826" y="63341"/>
                  </a:cubicBezTo>
                  <a:cubicBezTo>
                    <a:pt x="131826" y="100108"/>
                    <a:pt x="112109" y="114681"/>
                    <a:pt x="97060" y="120682"/>
                  </a:cubicBezTo>
                  <a:lnTo>
                    <a:pt x="140113" y="199739"/>
                  </a:lnTo>
                  <a:lnTo>
                    <a:pt x="100203" y="199739"/>
                  </a:lnTo>
                  <a:lnTo>
                    <a:pt x="62865" y="126397"/>
                  </a:lnTo>
                  <a:lnTo>
                    <a:pt x="35719" y="126397"/>
                  </a:lnTo>
                  <a:lnTo>
                    <a:pt x="35719" y="199739"/>
                  </a:lnTo>
                  <a:lnTo>
                    <a:pt x="95" y="199739"/>
                  </a:lnTo>
                  <a:lnTo>
                    <a:pt x="95" y="95"/>
                  </a:lnTo>
                  <a:close/>
                  <a:moveTo>
                    <a:pt x="35623" y="94964"/>
                  </a:moveTo>
                  <a:lnTo>
                    <a:pt x="61246" y="94964"/>
                  </a:lnTo>
                  <a:cubicBezTo>
                    <a:pt x="82963" y="94964"/>
                    <a:pt x="95441" y="86963"/>
                    <a:pt x="95441" y="63341"/>
                  </a:cubicBezTo>
                  <a:cubicBezTo>
                    <a:pt x="95441" y="38195"/>
                    <a:pt x="82296" y="31432"/>
                    <a:pt x="58388" y="31432"/>
                  </a:cubicBezTo>
                  <a:lnTo>
                    <a:pt x="35528" y="31432"/>
                  </a:lnTo>
                  <a:lnTo>
                    <a:pt x="35528" y="95059"/>
                  </a:lnTo>
                  <a:close/>
                </a:path>
              </a:pathLst>
            </a:custGeom>
            <a:solidFill>
              <a:srgbClr val="FFFFFF"/>
            </a:solidFill>
            <a:ln w="9525" cap="flat">
              <a:noFill/>
              <a:prstDash val="solid"/>
              <a:miter/>
            </a:ln>
          </p:spPr>
          <p:txBody>
            <a:bodyPr rtlCol="0" anchor="ctr"/>
            <a:lstStyle/>
            <a:p>
              <a:endParaRPr lang="cs-CZ"/>
            </a:p>
          </p:txBody>
        </p:sp>
        <p:sp>
          <p:nvSpPr>
            <p:cNvPr id="23" name="Volný tvar: obrazec 22">
              <a:extLst>
                <a:ext uri="{FF2B5EF4-FFF2-40B4-BE49-F238E27FC236}">
                  <a16:creationId xmlns:a16="http://schemas.microsoft.com/office/drawing/2014/main" id="{EA193337-DF09-293C-EF91-B4D98BC4CA15}"/>
                </a:ext>
              </a:extLst>
            </p:cNvPr>
            <p:cNvSpPr/>
            <p:nvPr/>
          </p:nvSpPr>
          <p:spPr>
            <a:xfrm>
              <a:off x="2728849" y="2787712"/>
              <a:ext cx="112109" cy="199643"/>
            </a:xfrm>
            <a:custGeom>
              <a:avLst/>
              <a:gdLst>
                <a:gd name="connsiteX0" fmla="*/ 35909 w 112109"/>
                <a:gd name="connsiteY0" fmla="*/ 168307 h 199643"/>
                <a:gd name="connsiteX1" fmla="*/ 112109 w 112109"/>
                <a:gd name="connsiteY1" fmla="*/ 168307 h 199643"/>
                <a:gd name="connsiteX2" fmla="*/ 112109 w 112109"/>
                <a:gd name="connsiteY2" fmla="*/ 199644 h 199643"/>
                <a:gd name="connsiteX3" fmla="*/ 0 w 112109"/>
                <a:gd name="connsiteY3" fmla="*/ 199644 h 199643"/>
                <a:gd name="connsiteX4" fmla="*/ 0 w 112109"/>
                <a:gd name="connsiteY4" fmla="*/ 0 h 199643"/>
                <a:gd name="connsiteX5" fmla="*/ 112109 w 112109"/>
                <a:gd name="connsiteY5" fmla="*/ 0 h 199643"/>
                <a:gd name="connsiteX6" fmla="*/ 112109 w 112109"/>
                <a:gd name="connsiteY6" fmla="*/ 31337 h 199643"/>
                <a:gd name="connsiteX7" fmla="*/ 35909 w 112109"/>
                <a:gd name="connsiteY7" fmla="*/ 31337 h 199643"/>
                <a:gd name="connsiteX8" fmla="*/ 35909 w 112109"/>
                <a:gd name="connsiteY8" fmla="*/ 82105 h 199643"/>
                <a:gd name="connsiteX9" fmla="*/ 105823 w 112109"/>
                <a:gd name="connsiteY9" fmla="*/ 82105 h 199643"/>
                <a:gd name="connsiteX10" fmla="*/ 105823 w 112109"/>
                <a:gd name="connsiteY10" fmla="*/ 113443 h 199643"/>
                <a:gd name="connsiteX11" fmla="*/ 35909 w 112109"/>
                <a:gd name="connsiteY11" fmla="*/ 113443 h 199643"/>
                <a:gd name="connsiteX12" fmla="*/ 35909 w 112109"/>
                <a:gd name="connsiteY12" fmla="*/ 168211 h 1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109" h="199643">
                  <a:moveTo>
                    <a:pt x="35909" y="168307"/>
                  </a:moveTo>
                  <a:lnTo>
                    <a:pt x="112109" y="168307"/>
                  </a:lnTo>
                  <a:lnTo>
                    <a:pt x="112109" y="199644"/>
                  </a:lnTo>
                  <a:lnTo>
                    <a:pt x="0" y="199644"/>
                  </a:lnTo>
                  <a:lnTo>
                    <a:pt x="0" y="0"/>
                  </a:lnTo>
                  <a:lnTo>
                    <a:pt x="112109" y="0"/>
                  </a:lnTo>
                  <a:lnTo>
                    <a:pt x="112109" y="31337"/>
                  </a:lnTo>
                  <a:lnTo>
                    <a:pt x="35909" y="31337"/>
                  </a:lnTo>
                  <a:lnTo>
                    <a:pt x="35909" y="82105"/>
                  </a:lnTo>
                  <a:lnTo>
                    <a:pt x="105823" y="82105"/>
                  </a:lnTo>
                  <a:lnTo>
                    <a:pt x="105823" y="113443"/>
                  </a:lnTo>
                  <a:lnTo>
                    <a:pt x="35909" y="113443"/>
                  </a:lnTo>
                  <a:lnTo>
                    <a:pt x="35909" y="168211"/>
                  </a:lnTo>
                  <a:close/>
                </a:path>
              </a:pathLst>
            </a:custGeom>
            <a:solidFill>
              <a:srgbClr val="FFFFFF"/>
            </a:solidFill>
            <a:ln w="9525" cap="flat">
              <a:noFill/>
              <a:prstDash val="solid"/>
              <a:miter/>
            </a:ln>
          </p:spPr>
          <p:txBody>
            <a:bodyPr rtlCol="0" anchor="ctr"/>
            <a:lstStyle/>
            <a:p>
              <a:endParaRPr lang="cs-CZ"/>
            </a:p>
          </p:txBody>
        </p:sp>
        <p:sp>
          <p:nvSpPr>
            <p:cNvPr id="24" name="Volný tvar: obrazec 23">
              <a:extLst>
                <a:ext uri="{FF2B5EF4-FFF2-40B4-BE49-F238E27FC236}">
                  <a16:creationId xmlns:a16="http://schemas.microsoft.com/office/drawing/2014/main" id="{153EBEC5-F16A-A388-1111-6576BF831176}"/>
                </a:ext>
              </a:extLst>
            </p:cNvPr>
            <p:cNvSpPr/>
            <p:nvPr/>
          </p:nvSpPr>
          <p:spPr>
            <a:xfrm>
              <a:off x="2968498" y="2787712"/>
              <a:ext cx="131540" cy="199739"/>
            </a:xfrm>
            <a:custGeom>
              <a:avLst/>
              <a:gdLst>
                <a:gd name="connsiteX0" fmla="*/ 0 w 131540"/>
                <a:gd name="connsiteY0" fmla="*/ 0 h 199739"/>
                <a:gd name="connsiteX1" fmla="*/ 58769 w 131540"/>
                <a:gd name="connsiteY1" fmla="*/ 0 h 199739"/>
                <a:gd name="connsiteX2" fmla="*/ 131540 w 131540"/>
                <a:gd name="connsiteY2" fmla="*/ 65627 h 199739"/>
                <a:gd name="connsiteX3" fmla="*/ 61341 w 131540"/>
                <a:gd name="connsiteY3" fmla="*/ 130683 h 199739"/>
                <a:gd name="connsiteX4" fmla="*/ 35909 w 131540"/>
                <a:gd name="connsiteY4" fmla="*/ 130683 h 199739"/>
                <a:gd name="connsiteX5" fmla="*/ 35909 w 131540"/>
                <a:gd name="connsiteY5" fmla="*/ 199739 h 199739"/>
                <a:gd name="connsiteX6" fmla="*/ 0 w 131540"/>
                <a:gd name="connsiteY6" fmla="*/ 199739 h 199739"/>
                <a:gd name="connsiteX7" fmla="*/ 0 w 131540"/>
                <a:gd name="connsiteY7" fmla="*/ 95 h 199739"/>
                <a:gd name="connsiteX8" fmla="*/ 35909 w 131540"/>
                <a:gd name="connsiteY8" fmla="*/ 99250 h 199739"/>
                <a:gd name="connsiteX9" fmla="*/ 59912 w 131540"/>
                <a:gd name="connsiteY9" fmla="*/ 99250 h 199739"/>
                <a:gd name="connsiteX10" fmla="*/ 95250 w 131540"/>
                <a:gd name="connsiteY10" fmla="*/ 64484 h 199739"/>
                <a:gd name="connsiteX11" fmla="*/ 57912 w 131540"/>
                <a:gd name="connsiteY11" fmla="*/ 31432 h 199739"/>
                <a:gd name="connsiteX12" fmla="*/ 35909 w 131540"/>
                <a:gd name="connsiteY12" fmla="*/ 31432 h 199739"/>
                <a:gd name="connsiteX13" fmla="*/ 35909 w 131540"/>
                <a:gd name="connsiteY13" fmla="*/ 99346 h 19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540" h="199739">
                  <a:moveTo>
                    <a:pt x="0" y="0"/>
                  </a:moveTo>
                  <a:lnTo>
                    <a:pt x="58769" y="0"/>
                  </a:lnTo>
                  <a:cubicBezTo>
                    <a:pt x="104108" y="0"/>
                    <a:pt x="131540" y="13144"/>
                    <a:pt x="131540" y="65627"/>
                  </a:cubicBezTo>
                  <a:cubicBezTo>
                    <a:pt x="131540" y="111823"/>
                    <a:pt x="105632" y="130683"/>
                    <a:pt x="61341" y="130683"/>
                  </a:cubicBezTo>
                  <a:lnTo>
                    <a:pt x="35909" y="130683"/>
                  </a:lnTo>
                  <a:lnTo>
                    <a:pt x="35909" y="199739"/>
                  </a:lnTo>
                  <a:lnTo>
                    <a:pt x="0" y="199739"/>
                  </a:lnTo>
                  <a:lnTo>
                    <a:pt x="0" y="95"/>
                  </a:lnTo>
                  <a:close/>
                  <a:moveTo>
                    <a:pt x="35909" y="99250"/>
                  </a:moveTo>
                  <a:lnTo>
                    <a:pt x="59912" y="99250"/>
                  </a:lnTo>
                  <a:cubicBezTo>
                    <a:pt x="85534" y="99250"/>
                    <a:pt x="95250" y="88392"/>
                    <a:pt x="95250" y="64484"/>
                  </a:cubicBezTo>
                  <a:cubicBezTo>
                    <a:pt x="95250" y="40576"/>
                    <a:pt x="85249" y="31432"/>
                    <a:pt x="57912" y="31432"/>
                  </a:cubicBezTo>
                  <a:lnTo>
                    <a:pt x="35909" y="31432"/>
                  </a:lnTo>
                  <a:lnTo>
                    <a:pt x="35909" y="99346"/>
                  </a:lnTo>
                  <a:close/>
                </a:path>
              </a:pathLst>
            </a:custGeom>
            <a:solidFill>
              <a:srgbClr val="FFFFFF"/>
            </a:solidFill>
            <a:ln w="9525" cap="flat">
              <a:noFill/>
              <a:prstDash val="solid"/>
              <a:miter/>
            </a:ln>
          </p:spPr>
          <p:txBody>
            <a:bodyPr rtlCol="0" anchor="ctr"/>
            <a:lstStyle/>
            <a:p>
              <a:endParaRPr lang="cs-CZ"/>
            </a:p>
          </p:txBody>
        </p:sp>
        <p:sp>
          <p:nvSpPr>
            <p:cNvPr id="25" name="Volný tvar: obrazec 24">
              <a:extLst>
                <a:ext uri="{FF2B5EF4-FFF2-40B4-BE49-F238E27FC236}">
                  <a16:creationId xmlns:a16="http://schemas.microsoft.com/office/drawing/2014/main" id="{C6781456-54F4-16F3-D191-57829081AC93}"/>
                </a:ext>
              </a:extLst>
            </p:cNvPr>
            <p:cNvSpPr/>
            <p:nvPr/>
          </p:nvSpPr>
          <p:spPr>
            <a:xfrm>
              <a:off x="3137662" y="2787712"/>
              <a:ext cx="140112" cy="199739"/>
            </a:xfrm>
            <a:custGeom>
              <a:avLst/>
              <a:gdLst>
                <a:gd name="connsiteX0" fmla="*/ 0 w 140112"/>
                <a:gd name="connsiteY0" fmla="*/ 0 h 199739"/>
                <a:gd name="connsiteX1" fmla="*/ 60198 w 140112"/>
                <a:gd name="connsiteY1" fmla="*/ 0 h 199739"/>
                <a:gd name="connsiteX2" fmla="*/ 131826 w 140112"/>
                <a:gd name="connsiteY2" fmla="*/ 63341 h 199739"/>
                <a:gd name="connsiteX3" fmla="*/ 97060 w 140112"/>
                <a:gd name="connsiteY3" fmla="*/ 120682 h 199739"/>
                <a:gd name="connsiteX4" fmla="*/ 140113 w 140112"/>
                <a:gd name="connsiteY4" fmla="*/ 199739 h 199739"/>
                <a:gd name="connsiteX5" fmla="*/ 100203 w 140112"/>
                <a:gd name="connsiteY5" fmla="*/ 199739 h 199739"/>
                <a:gd name="connsiteX6" fmla="*/ 62865 w 140112"/>
                <a:gd name="connsiteY6" fmla="*/ 126397 h 199739"/>
                <a:gd name="connsiteX7" fmla="*/ 35719 w 140112"/>
                <a:gd name="connsiteY7" fmla="*/ 126397 h 199739"/>
                <a:gd name="connsiteX8" fmla="*/ 35719 w 140112"/>
                <a:gd name="connsiteY8" fmla="*/ 199739 h 199739"/>
                <a:gd name="connsiteX9" fmla="*/ 95 w 140112"/>
                <a:gd name="connsiteY9" fmla="*/ 199739 h 199739"/>
                <a:gd name="connsiteX10" fmla="*/ 95 w 140112"/>
                <a:gd name="connsiteY10" fmla="*/ 95 h 199739"/>
                <a:gd name="connsiteX11" fmla="*/ 35624 w 140112"/>
                <a:gd name="connsiteY11" fmla="*/ 94964 h 199739"/>
                <a:gd name="connsiteX12" fmla="*/ 61341 w 140112"/>
                <a:gd name="connsiteY12" fmla="*/ 94964 h 199739"/>
                <a:gd name="connsiteX13" fmla="*/ 95536 w 140112"/>
                <a:gd name="connsiteY13" fmla="*/ 63341 h 199739"/>
                <a:gd name="connsiteX14" fmla="*/ 58483 w 140112"/>
                <a:gd name="connsiteY14" fmla="*/ 31432 h 199739"/>
                <a:gd name="connsiteX15" fmla="*/ 35624 w 140112"/>
                <a:gd name="connsiteY15" fmla="*/ 31432 h 199739"/>
                <a:gd name="connsiteX16" fmla="*/ 35624 w 140112"/>
                <a:gd name="connsiteY16" fmla="*/ 95059 h 19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112" h="199739">
                  <a:moveTo>
                    <a:pt x="0" y="0"/>
                  </a:moveTo>
                  <a:lnTo>
                    <a:pt x="60198" y="0"/>
                  </a:lnTo>
                  <a:cubicBezTo>
                    <a:pt x="104680" y="0"/>
                    <a:pt x="131826" y="17717"/>
                    <a:pt x="131826" y="63341"/>
                  </a:cubicBezTo>
                  <a:cubicBezTo>
                    <a:pt x="131826" y="100108"/>
                    <a:pt x="112109" y="114681"/>
                    <a:pt x="97060" y="120682"/>
                  </a:cubicBezTo>
                  <a:lnTo>
                    <a:pt x="140113" y="199739"/>
                  </a:lnTo>
                  <a:lnTo>
                    <a:pt x="100203" y="199739"/>
                  </a:lnTo>
                  <a:lnTo>
                    <a:pt x="62865" y="126397"/>
                  </a:lnTo>
                  <a:lnTo>
                    <a:pt x="35719" y="126397"/>
                  </a:lnTo>
                  <a:lnTo>
                    <a:pt x="35719" y="199739"/>
                  </a:lnTo>
                  <a:lnTo>
                    <a:pt x="95" y="199739"/>
                  </a:lnTo>
                  <a:lnTo>
                    <a:pt x="95" y="95"/>
                  </a:lnTo>
                  <a:close/>
                  <a:moveTo>
                    <a:pt x="35624" y="94964"/>
                  </a:moveTo>
                  <a:lnTo>
                    <a:pt x="61341" y="94964"/>
                  </a:lnTo>
                  <a:cubicBezTo>
                    <a:pt x="83058" y="94964"/>
                    <a:pt x="95536" y="86963"/>
                    <a:pt x="95536" y="63341"/>
                  </a:cubicBezTo>
                  <a:cubicBezTo>
                    <a:pt x="95536" y="38195"/>
                    <a:pt x="82391" y="31432"/>
                    <a:pt x="58483" y="31432"/>
                  </a:cubicBezTo>
                  <a:lnTo>
                    <a:pt x="35624" y="31432"/>
                  </a:lnTo>
                  <a:lnTo>
                    <a:pt x="35624" y="95059"/>
                  </a:lnTo>
                  <a:close/>
                </a:path>
              </a:pathLst>
            </a:custGeom>
            <a:solidFill>
              <a:srgbClr val="FFFFFF"/>
            </a:solidFill>
            <a:ln w="9525" cap="flat">
              <a:noFill/>
              <a:prstDash val="solid"/>
              <a:miter/>
            </a:ln>
          </p:spPr>
          <p:txBody>
            <a:bodyPr rtlCol="0" anchor="ctr"/>
            <a:lstStyle/>
            <a:p>
              <a:endParaRPr lang="cs-CZ"/>
            </a:p>
          </p:txBody>
        </p:sp>
        <p:sp>
          <p:nvSpPr>
            <p:cNvPr id="26" name="Volný tvar: obrazec 25">
              <a:extLst>
                <a:ext uri="{FF2B5EF4-FFF2-40B4-BE49-F238E27FC236}">
                  <a16:creationId xmlns:a16="http://schemas.microsoft.com/office/drawing/2014/main" id="{2883C228-2D08-BB00-D137-BF5604C7C4BE}"/>
                </a:ext>
              </a:extLst>
            </p:cNvPr>
            <p:cNvSpPr/>
            <p:nvPr/>
          </p:nvSpPr>
          <p:spPr>
            <a:xfrm>
              <a:off x="3291681" y="2787712"/>
              <a:ext cx="162591" cy="199643"/>
            </a:xfrm>
            <a:custGeom>
              <a:avLst/>
              <a:gdLst>
                <a:gd name="connsiteX0" fmla="*/ 50197 w 162591"/>
                <a:gd name="connsiteY0" fmla="*/ 155448 h 199643"/>
                <a:gd name="connsiteX1" fmla="*/ 36195 w 162591"/>
                <a:gd name="connsiteY1" fmla="*/ 199644 h 199643"/>
                <a:gd name="connsiteX2" fmla="*/ 0 w 162591"/>
                <a:gd name="connsiteY2" fmla="*/ 199644 h 199643"/>
                <a:gd name="connsiteX3" fmla="*/ 64484 w 162591"/>
                <a:gd name="connsiteY3" fmla="*/ 0 h 199643"/>
                <a:gd name="connsiteX4" fmla="*/ 98107 w 162591"/>
                <a:gd name="connsiteY4" fmla="*/ 0 h 199643"/>
                <a:gd name="connsiteX5" fmla="*/ 162592 w 162591"/>
                <a:gd name="connsiteY5" fmla="*/ 199644 h 199643"/>
                <a:gd name="connsiteX6" fmla="*/ 126111 w 162591"/>
                <a:gd name="connsiteY6" fmla="*/ 199644 h 199643"/>
                <a:gd name="connsiteX7" fmla="*/ 112395 w 162591"/>
                <a:gd name="connsiteY7" fmla="*/ 155448 h 199643"/>
                <a:gd name="connsiteX8" fmla="*/ 50197 w 162591"/>
                <a:gd name="connsiteY8" fmla="*/ 155448 h 199643"/>
                <a:gd name="connsiteX9" fmla="*/ 104108 w 162591"/>
                <a:gd name="connsiteY9" fmla="*/ 123825 h 199643"/>
                <a:gd name="connsiteX10" fmla="*/ 81820 w 162591"/>
                <a:gd name="connsiteY10" fmla="*/ 50482 h 199643"/>
                <a:gd name="connsiteX11" fmla="*/ 80677 w 162591"/>
                <a:gd name="connsiteY11" fmla="*/ 50482 h 199643"/>
                <a:gd name="connsiteX12" fmla="*/ 58388 w 162591"/>
                <a:gd name="connsiteY12" fmla="*/ 123825 h 199643"/>
                <a:gd name="connsiteX13" fmla="*/ 104013 w 162591"/>
                <a:gd name="connsiteY13" fmla="*/ 123825 h 1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591" h="199643">
                  <a:moveTo>
                    <a:pt x="50197" y="155448"/>
                  </a:moveTo>
                  <a:lnTo>
                    <a:pt x="36195" y="199644"/>
                  </a:lnTo>
                  <a:lnTo>
                    <a:pt x="0" y="199644"/>
                  </a:lnTo>
                  <a:lnTo>
                    <a:pt x="64484" y="0"/>
                  </a:lnTo>
                  <a:lnTo>
                    <a:pt x="98107" y="0"/>
                  </a:lnTo>
                  <a:lnTo>
                    <a:pt x="162592" y="199644"/>
                  </a:lnTo>
                  <a:lnTo>
                    <a:pt x="126111" y="199644"/>
                  </a:lnTo>
                  <a:lnTo>
                    <a:pt x="112395" y="155448"/>
                  </a:lnTo>
                  <a:lnTo>
                    <a:pt x="50197" y="155448"/>
                  </a:lnTo>
                  <a:close/>
                  <a:moveTo>
                    <a:pt x="104108" y="123825"/>
                  </a:moveTo>
                  <a:lnTo>
                    <a:pt x="81820" y="50482"/>
                  </a:lnTo>
                  <a:lnTo>
                    <a:pt x="80677" y="50482"/>
                  </a:lnTo>
                  <a:lnTo>
                    <a:pt x="58388" y="123825"/>
                  </a:lnTo>
                  <a:lnTo>
                    <a:pt x="104013" y="123825"/>
                  </a:lnTo>
                  <a:close/>
                </a:path>
              </a:pathLst>
            </a:custGeom>
            <a:solidFill>
              <a:srgbClr val="FFFFFF"/>
            </a:solidFill>
            <a:ln w="9525" cap="flat">
              <a:noFill/>
              <a:prstDash val="solid"/>
              <a:miter/>
            </a:ln>
          </p:spPr>
          <p:txBody>
            <a:bodyPr rtlCol="0" anchor="ctr"/>
            <a:lstStyle/>
            <a:p>
              <a:endParaRPr lang="cs-CZ"/>
            </a:p>
          </p:txBody>
        </p:sp>
        <p:sp>
          <p:nvSpPr>
            <p:cNvPr id="27" name="Volný tvar: obrazec 26">
              <a:extLst>
                <a:ext uri="{FF2B5EF4-FFF2-40B4-BE49-F238E27FC236}">
                  <a16:creationId xmlns:a16="http://schemas.microsoft.com/office/drawing/2014/main" id="{F6B826F7-F99A-9E03-E3EF-4AA2F42FFCC0}"/>
                </a:ext>
              </a:extLst>
            </p:cNvPr>
            <p:cNvSpPr/>
            <p:nvPr/>
          </p:nvSpPr>
          <p:spPr>
            <a:xfrm>
              <a:off x="3477704" y="2785426"/>
              <a:ext cx="139826" cy="204311"/>
            </a:xfrm>
            <a:custGeom>
              <a:avLst/>
              <a:gdLst>
                <a:gd name="connsiteX0" fmla="*/ 70485 w 139826"/>
                <a:gd name="connsiteY0" fmla="*/ 91345 h 204311"/>
                <a:gd name="connsiteX1" fmla="*/ 139827 w 139826"/>
                <a:gd name="connsiteY1" fmla="*/ 91345 h 204311"/>
                <a:gd name="connsiteX2" fmla="*/ 139827 w 139826"/>
                <a:gd name="connsiteY2" fmla="*/ 168402 h 204311"/>
                <a:gd name="connsiteX3" fmla="*/ 71056 w 139826"/>
                <a:gd name="connsiteY3" fmla="*/ 204311 h 204311"/>
                <a:gd name="connsiteX4" fmla="*/ 0 w 139826"/>
                <a:gd name="connsiteY4" fmla="*/ 127254 h 204311"/>
                <a:gd name="connsiteX5" fmla="*/ 0 w 139826"/>
                <a:gd name="connsiteY5" fmla="*/ 76771 h 204311"/>
                <a:gd name="connsiteX6" fmla="*/ 71056 w 139826"/>
                <a:gd name="connsiteY6" fmla="*/ 0 h 204311"/>
                <a:gd name="connsiteX7" fmla="*/ 135255 w 139826"/>
                <a:gd name="connsiteY7" fmla="*/ 41053 h 204311"/>
                <a:gd name="connsiteX8" fmla="*/ 107347 w 139826"/>
                <a:gd name="connsiteY8" fmla="*/ 55626 h 204311"/>
                <a:gd name="connsiteX9" fmla="*/ 71152 w 139826"/>
                <a:gd name="connsiteY9" fmla="*/ 32766 h 204311"/>
                <a:gd name="connsiteX10" fmla="*/ 36100 w 139826"/>
                <a:gd name="connsiteY10" fmla="*/ 73819 h 204311"/>
                <a:gd name="connsiteX11" fmla="*/ 36100 w 139826"/>
                <a:gd name="connsiteY11" fmla="*/ 130016 h 204311"/>
                <a:gd name="connsiteX12" fmla="*/ 72009 w 139826"/>
                <a:gd name="connsiteY12" fmla="*/ 171069 h 204311"/>
                <a:gd name="connsiteX13" fmla="*/ 106204 w 139826"/>
                <a:gd name="connsiteY13" fmla="*/ 157353 h 204311"/>
                <a:gd name="connsiteX14" fmla="*/ 106204 w 139826"/>
                <a:gd name="connsiteY14" fmla="*/ 122015 h 204311"/>
                <a:gd name="connsiteX15" fmla="*/ 70580 w 139826"/>
                <a:gd name="connsiteY15" fmla="*/ 122015 h 204311"/>
                <a:gd name="connsiteX16" fmla="*/ 70580 w 139826"/>
                <a:gd name="connsiteY16" fmla="*/ 91250 h 20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826" h="204311">
                  <a:moveTo>
                    <a:pt x="70485" y="91345"/>
                  </a:moveTo>
                  <a:lnTo>
                    <a:pt x="139827" y="91345"/>
                  </a:lnTo>
                  <a:lnTo>
                    <a:pt x="139827" y="168402"/>
                  </a:lnTo>
                  <a:cubicBezTo>
                    <a:pt x="131540" y="182404"/>
                    <a:pt x="110680" y="204311"/>
                    <a:pt x="71056" y="204311"/>
                  </a:cubicBezTo>
                  <a:cubicBezTo>
                    <a:pt x="20574" y="204311"/>
                    <a:pt x="0" y="173260"/>
                    <a:pt x="0" y="127254"/>
                  </a:cubicBezTo>
                  <a:lnTo>
                    <a:pt x="0" y="76771"/>
                  </a:lnTo>
                  <a:cubicBezTo>
                    <a:pt x="0" y="30861"/>
                    <a:pt x="20574" y="0"/>
                    <a:pt x="71056" y="0"/>
                  </a:cubicBezTo>
                  <a:cubicBezTo>
                    <a:pt x="102679" y="0"/>
                    <a:pt x="123539" y="14573"/>
                    <a:pt x="135255" y="41053"/>
                  </a:cubicBezTo>
                  <a:lnTo>
                    <a:pt x="107347" y="55626"/>
                  </a:lnTo>
                  <a:cubicBezTo>
                    <a:pt x="97060" y="38481"/>
                    <a:pt x="85630" y="32766"/>
                    <a:pt x="71152" y="32766"/>
                  </a:cubicBezTo>
                  <a:cubicBezTo>
                    <a:pt x="44958" y="32766"/>
                    <a:pt x="36100" y="49054"/>
                    <a:pt x="36100" y="73819"/>
                  </a:cubicBezTo>
                  <a:lnTo>
                    <a:pt x="36100" y="130016"/>
                  </a:lnTo>
                  <a:cubicBezTo>
                    <a:pt x="36100" y="154876"/>
                    <a:pt x="45815" y="171069"/>
                    <a:pt x="72009" y="171069"/>
                  </a:cubicBezTo>
                  <a:cubicBezTo>
                    <a:pt x="90297" y="171069"/>
                    <a:pt x="101155" y="164211"/>
                    <a:pt x="106204" y="157353"/>
                  </a:cubicBezTo>
                  <a:lnTo>
                    <a:pt x="106204" y="122015"/>
                  </a:lnTo>
                  <a:lnTo>
                    <a:pt x="70580" y="122015"/>
                  </a:lnTo>
                  <a:lnTo>
                    <a:pt x="70580" y="91250"/>
                  </a:lnTo>
                  <a:close/>
                </a:path>
              </a:pathLst>
            </a:custGeom>
            <a:solidFill>
              <a:srgbClr val="FFFFFF"/>
            </a:solidFill>
            <a:ln w="9525" cap="flat">
              <a:noFill/>
              <a:prstDash val="solid"/>
              <a:miter/>
            </a:ln>
          </p:spPr>
          <p:txBody>
            <a:bodyPr rtlCol="0" anchor="ctr"/>
            <a:lstStyle/>
            <a:p>
              <a:endParaRPr lang="cs-CZ"/>
            </a:p>
          </p:txBody>
        </p:sp>
        <p:sp>
          <p:nvSpPr>
            <p:cNvPr id="28" name="Volný tvar: obrazec 27">
              <a:extLst>
                <a:ext uri="{FF2B5EF4-FFF2-40B4-BE49-F238E27FC236}">
                  <a16:creationId xmlns:a16="http://schemas.microsoft.com/office/drawing/2014/main" id="{5DF9EC1F-7FC7-EAB0-B980-598DD080D7E9}"/>
                </a:ext>
              </a:extLst>
            </p:cNvPr>
            <p:cNvSpPr/>
            <p:nvPr/>
          </p:nvSpPr>
          <p:spPr>
            <a:xfrm>
              <a:off x="3658965" y="2787712"/>
              <a:ext cx="139255" cy="202025"/>
            </a:xfrm>
            <a:custGeom>
              <a:avLst/>
              <a:gdLst>
                <a:gd name="connsiteX0" fmla="*/ 190 w 139255"/>
                <a:gd name="connsiteY0" fmla="*/ 134684 h 202025"/>
                <a:gd name="connsiteX1" fmla="*/ 190 w 139255"/>
                <a:gd name="connsiteY1" fmla="*/ 0 h 202025"/>
                <a:gd name="connsiteX2" fmla="*/ 36100 w 139255"/>
                <a:gd name="connsiteY2" fmla="*/ 0 h 202025"/>
                <a:gd name="connsiteX3" fmla="*/ 36100 w 139255"/>
                <a:gd name="connsiteY3" fmla="*/ 131826 h 202025"/>
                <a:gd name="connsiteX4" fmla="*/ 69723 w 139255"/>
                <a:gd name="connsiteY4" fmla="*/ 169735 h 202025"/>
                <a:gd name="connsiteX5" fmla="*/ 103346 w 139255"/>
                <a:gd name="connsiteY5" fmla="*/ 131826 h 202025"/>
                <a:gd name="connsiteX6" fmla="*/ 103346 w 139255"/>
                <a:gd name="connsiteY6" fmla="*/ 0 h 202025"/>
                <a:gd name="connsiteX7" fmla="*/ 139255 w 139255"/>
                <a:gd name="connsiteY7" fmla="*/ 0 h 202025"/>
                <a:gd name="connsiteX8" fmla="*/ 139255 w 139255"/>
                <a:gd name="connsiteY8" fmla="*/ 134684 h 202025"/>
                <a:gd name="connsiteX9" fmla="*/ 69628 w 139255"/>
                <a:gd name="connsiteY9" fmla="*/ 202025 h 202025"/>
                <a:gd name="connsiteX10" fmla="*/ 0 w 139255"/>
                <a:gd name="connsiteY10" fmla="*/ 134684 h 20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255" h="202025">
                  <a:moveTo>
                    <a:pt x="190" y="134684"/>
                  </a:moveTo>
                  <a:lnTo>
                    <a:pt x="190" y="0"/>
                  </a:lnTo>
                  <a:lnTo>
                    <a:pt x="36100" y="0"/>
                  </a:lnTo>
                  <a:lnTo>
                    <a:pt x="36100" y="131826"/>
                  </a:lnTo>
                  <a:cubicBezTo>
                    <a:pt x="36100" y="154686"/>
                    <a:pt x="42958" y="169735"/>
                    <a:pt x="69723" y="169735"/>
                  </a:cubicBezTo>
                  <a:cubicBezTo>
                    <a:pt x="96488" y="169735"/>
                    <a:pt x="103346" y="154591"/>
                    <a:pt x="103346" y="131826"/>
                  </a:cubicBezTo>
                  <a:lnTo>
                    <a:pt x="103346" y="0"/>
                  </a:lnTo>
                  <a:lnTo>
                    <a:pt x="139255" y="0"/>
                  </a:lnTo>
                  <a:lnTo>
                    <a:pt x="139255" y="134684"/>
                  </a:lnTo>
                  <a:cubicBezTo>
                    <a:pt x="139255" y="177451"/>
                    <a:pt x="115824" y="202025"/>
                    <a:pt x="69628" y="202025"/>
                  </a:cubicBezTo>
                  <a:cubicBezTo>
                    <a:pt x="23431" y="202025"/>
                    <a:pt x="0" y="177451"/>
                    <a:pt x="0" y="134684"/>
                  </a:cubicBezTo>
                  <a:close/>
                </a:path>
              </a:pathLst>
            </a:custGeom>
            <a:solidFill>
              <a:srgbClr val="FFFFFF"/>
            </a:solidFill>
            <a:ln w="9525" cap="flat">
              <a:noFill/>
              <a:prstDash val="solid"/>
              <a:miter/>
            </a:ln>
          </p:spPr>
          <p:txBody>
            <a:bodyPr rtlCol="0" anchor="ctr"/>
            <a:lstStyle/>
            <a:p>
              <a:endParaRPr lang="cs-CZ"/>
            </a:p>
          </p:txBody>
        </p:sp>
        <p:sp>
          <p:nvSpPr>
            <p:cNvPr id="29" name="Volný tvar: obrazec 28">
              <a:extLst>
                <a:ext uri="{FF2B5EF4-FFF2-40B4-BE49-F238E27FC236}">
                  <a16:creationId xmlns:a16="http://schemas.microsoft.com/office/drawing/2014/main" id="{9AAF42C2-FB28-ACFB-C432-2A23E79B2352}"/>
                </a:ext>
              </a:extLst>
            </p:cNvPr>
            <p:cNvSpPr/>
            <p:nvPr/>
          </p:nvSpPr>
          <p:spPr>
            <a:xfrm>
              <a:off x="3845179" y="2787712"/>
              <a:ext cx="112109" cy="199643"/>
            </a:xfrm>
            <a:custGeom>
              <a:avLst/>
              <a:gdLst>
                <a:gd name="connsiteX0" fmla="*/ 35909 w 112109"/>
                <a:gd name="connsiteY0" fmla="*/ 168307 h 199643"/>
                <a:gd name="connsiteX1" fmla="*/ 112109 w 112109"/>
                <a:gd name="connsiteY1" fmla="*/ 168307 h 199643"/>
                <a:gd name="connsiteX2" fmla="*/ 112109 w 112109"/>
                <a:gd name="connsiteY2" fmla="*/ 199644 h 199643"/>
                <a:gd name="connsiteX3" fmla="*/ 0 w 112109"/>
                <a:gd name="connsiteY3" fmla="*/ 199644 h 199643"/>
                <a:gd name="connsiteX4" fmla="*/ 0 w 112109"/>
                <a:gd name="connsiteY4" fmla="*/ 0 h 199643"/>
                <a:gd name="connsiteX5" fmla="*/ 112109 w 112109"/>
                <a:gd name="connsiteY5" fmla="*/ 0 h 199643"/>
                <a:gd name="connsiteX6" fmla="*/ 112109 w 112109"/>
                <a:gd name="connsiteY6" fmla="*/ 31337 h 199643"/>
                <a:gd name="connsiteX7" fmla="*/ 35909 w 112109"/>
                <a:gd name="connsiteY7" fmla="*/ 31337 h 199643"/>
                <a:gd name="connsiteX8" fmla="*/ 35909 w 112109"/>
                <a:gd name="connsiteY8" fmla="*/ 82105 h 199643"/>
                <a:gd name="connsiteX9" fmla="*/ 105823 w 112109"/>
                <a:gd name="connsiteY9" fmla="*/ 82105 h 199643"/>
                <a:gd name="connsiteX10" fmla="*/ 105823 w 112109"/>
                <a:gd name="connsiteY10" fmla="*/ 113443 h 199643"/>
                <a:gd name="connsiteX11" fmla="*/ 35909 w 112109"/>
                <a:gd name="connsiteY11" fmla="*/ 113443 h 199643"/>
                <a:gd name="connsiteX12" fmla="*/ 35909 w 112109"/>
                <a:gd name="connsiteY12" fmla="*/ 168211 h 1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109" h="199643">
                  <a:moveTo>
                    <a:pt x="35909" y="168307"/>
                  </a:moveTo>
                  <a:lnTo>
                    <a:pt x="112109" y="168307"/>
                  </a:lnTo>
                  <a:lnTo>
                    <a:pt x="112109" y="199644"/>
                  </a:lnTo>
                  <a:lnTo>
                    <a:pt x="0" y="199644"/>
                  </a:lnTo>
                  <a:lnTo>
                    <a:pt x="0" y="0"/>
                  </a:lnTo>
                  <a:lnTo>
                    <a:pt x="112109" y="0"/>
                  </a:lnTo>
                  <a:lnTo>
                    <a:pt x="112109" y="31337"/>
                  </a:lnTo>
                  <a:lnTo>
                    <a:pt x="35909" y="31337"/>
                  </a:lnTo>
                  <a:lnTo>
                    <a:pt x="35909" y="82105"/>
                  </a:lnTo>
                  <a:lnTo>
                    <a:pt x="105823" y="82105"/>
                  </a:lnTo>
                  <a:lnTo>
                    <a:pt x="105823" y="113443"/>
                  </a:lnTo>
                  <a:lnTo>
                    <a:pt x="35909" y="113443"/>
                  </a:lnTo>
                  <a:lnTo>
                    <a:pt x="35909" y="168211"/>
                  </a:lnTo>
                  <a:close/>
                </a:path>
              </a:pathLst>
            </a:custGeom>
            <a:solidFill>
              <a:srgbClr val="FFFFFF"/>
            </a:solidFill>
            <a:ln w="9525" cap="flat">
              <a:noFill/>
              <a:prstDash val="solid"/>
              <a:miter/>
            </a:ln>
          </p:spPr>
          <p:txBody>
            <a:bodyPr rtlCol="0" anchor="ctr"/>
            <a:lstStyle/>
            <a:p>
              <a:endParaRPr lang="cs-CZ"/>
            </a:p>
          </p:txBody>
        </p:sp>
      </p:grpSp>
      <p:grpSp>
        <p:nvGrpSpPr>
          <p:cNvPr id="32" name="Grafický objekt 5">
            <a:extLst>
              <a:ext uri="{FF2B5EF4-FFF2-40B4-BE49-F238E27FC236}">
                <a16:creationId xmlns:a16="http://schemas.microsoft.com/office/drawing/2014/main" id="{F6C7B8BF-22AD-2AA9-8928-4EBCF182EC30}"/>
              </a:ext>
            </a:extLst>
          </p:cNvPr>
          <p:cNvGrpSpPr/>
          <p:nvPr userDrawn="1"/>
        </p:nvGrpSpPr>
        <p:grpSpPr>
          <a:xfrm>
            <a:off x="732504" y="849756"/>
            <a:ext cx="1026890" cy="1027080"/>
            <a:chOff x="732504" y="849756"/>
            <a:chExt cx="1026890" cy="1027080"/>
          </a:xfrm>
          <a:solidFill>
            <a:srgbClr val="FFFFFF"/>
          </a:solidFill>
        </p:grpSpPr>
        <p:sp>
          <p:nvSpPr>
            <p:cNvPr id="33" name="Volný tvar: obrazec 32">
              <a:extLst>
                <a:ext uri="{FF2B5EF4-FFF2-40B4-BE49-F238E27FC236}">
                  <a16:creationId xmlns:a16="http://schemas.microsoft.com/office/drawing/2014/main" id="{73012FF3-5269-1B6A-D065-E5E4082F1998}"/>
                </a:ext>
              </a:extLst>
            </p:cNvPr>
            <p:cNvSpPr/>
            <p:nvPr/>
          </p:nvSpPr>
          <p:spPr>
            <a:xfrm>
              <a:off x="732504" y="1049399"/>
              <a:ext cx="827246" cy="827436"/>
            </a:xfrm>
            <a:custGeom>
              <a:avLst/>
              <a:gdLst>
                <a:gd name="connsiteX0" fmla="*/ 313658 w 827246"/>
                <a:gd name="connsiteY0" fmla="*/ 0 h 827436"/>
                <a:gd name="connsiteX1" fmla="*/ 0 w 827246"/>
                <a:gd name="connsiteY1" fmla="*/ 313849 h 827436"/>
                <a:gd name="connsiteX2" fmla="*/ 513398 w 827246"/>
                <a:gd name="connsiteY2" fmla="*/ 827437 h 827436"/>
                <a:gd name="connsiteX3" fmla="*/ 827246 w 827246"/>
                <a:gd name="connsiteY3" fmla="*/ 513588 h 827436"/>
                <a:gd name="connsiteX4" fmla="*/ 713137 w 827246"/>
                <a:gd name="connsiteY4" fmla="*/ 399479 h 827436"/>
                <a:gd name="connsiteX5" fmla="*/ 513398 w 827246"/>
                <a:gd name="connsiteY5" fmla="*/ 599218 h 827436"/>
                <a:gd name="connsiteX6" fmla="*/ 228029 w 827246"/>
                <a:gd name="connsiteY6" fmla="*/ 313849 h 827436"/>
                <a:gd name="connsiteX7" fmla="*/ 427863 w 827246"/>
                <a:gd name="connsiteY7" fmla="*/ 114205 h 827436"/>
                <a:gd name="connsiteX8" fmla="*/ 313658 w 827246"/>
                <a:gd name="connsiteY8" fmla="*/ 0 h 82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246" h="827436">
                  <a:moveTo>
                    <a:pt x="313658" y="0"/>
                  </a:moveTo>
                  <a:lnTo>
                    <a:pt x="0" y="313849"/>
                  </a:lnTo>
                  <a:lnTo>
                    <a:pt x="513398" y="827437"/>
                  </a:lnTo>
                  <a:lnTo>
                    <a:pt x="827246" y="513588"/>
                  </a:lnTo>
                  <a:lnTo>
                    <a:pt x="713137" y="399479"/>
                  </a:lnTo>
                  <a:lnTo>
                    <a:pt x="513398" y="599218"/>
                  </a:lnTo>
                  <a:lnTo>
                    <a:pt x="228029" y="313849"/>
                  </a:lnTo>
                  <a:lnTo>
                    <a:pt x="427863" y="114205"/>
                  </a:lnTo>
                  <a:lnTo>
                    <a:pt x="313658" y="0"/>
                  </a:lnTo>
                  <a:close/>
                </a:path>
              </a:pathLst>
            </a:custGeom>
            <a:solidFill>
              <a:srgbClr val="FFFFFF"/>
            </a:solidFill>
            <a:ln w="9525" cap="flat">
              <a:noFill/>
              <a:prstDash val="solid"/>
              <a:miter/>
            </a:ln>
          </p:spPr>
          <p:txBody>
            <a:bodyPr rtlCol="0" anchor="ctr"/>
            <a:lstStyle/>
            <a:p>
              <a:endParaRPr lang="cs-CZ"/>
            </a:p>
          </p:txBody>
        </p:sp>
        <p:sp>
          <p:nvSpPr>
            <p:cNvPr id="34" name="Volný tvar: obrazec 33">
              <a:extLst>
                <a:ext uri="{FF2B5EF4-FFF2-40B4-BE49-F238E27FC236}">
                  <a16:creationId xmlns:a16="http://schemas.microsoft.com/office/drawing/2014/main" id="{7DACF690-984B-9E18-AD4C-55FE36476772}"/>
                </a:ext>
              </a:extLst>
            </p:cNvPr>
            <p:cNvSpPr/>
            <p:nvPr/>
          </p:nvSpPr>
          <p:spPr>
            <a:xfrm>
              <a:off x="1131697" y="849756"/>
              <a:ext cx="627697" cy="627697"/>
            </a:xfrm>
            <a:custGeom>
              <a:avLst/>
              <a:gdLst>
                <a:gd name="connsiteX0" fmla="*/ 0 w 627697"/>
                <a:gd name="connsiteY0" fmla="*/ 513493 h 627697"/>
                <a:gd name="connsiteX1" fmla="*/ 114205 w 627697"/>
                <a:gd name="connsiteY1" fmla="*/ 627698 h 627697"/>
                <a:gd name="connsiteX2" fmla="*/ 313944 w 627697"/>
                <a:gd name="connsiteY2" fmla="*/ 427863 h 627697"/>
                <a:gd name="connsiteX3" fmla="*/ 513588 w 627697"/>
                <a:gd name="connsiteY3" fmla="*/ 627698 h 627697"/>
                <a:gd name="connsiteX4" fmla="*/ 627698 w 627697"/>
                <a:gd name="connsiteY4" fmla="*/ 513493 h 627697"/>
                <a:gd name="connsiteX5" fmla="*/ 114205 w 627697"/>
                <a:gd name="connsiteY5" fmla="*/ 0 h 627697"/>
                <a:gd name="connsiteX6" fmla="*/ 0 w 627697"/>
                <a:gd name="connsiteY6" fmla="*/ 114205 h 627697"/>
                <a:gd name="connsiteX7" fmla="*/ 199739 w 627697"/>
                <a:gd name="connsiteY7" fmla="*/ 313849 h 627697"/>
                <a:gd name="connsiteX8" fmla="*/ 0 w 627697"/>
                <a:gd name="connsiteY8" fmla="*/ 513493 h 627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697" h="627697">
                  <a:moveTo>
                    <a:pt x="0" y="513493"/>
                  </a:moveTo>
                  <a:lnTo>
                    <a:pt x="114205" y="627698"/>
                  </a:lnTo>
                  <a:lnTo>
                    <a:pt x="313944" y="427863"/>
                  </a:lnTo>
                  <a:lnTo>
                    <a:pt x="513588" y="627698"/>
                  </a:lnTo>
                  <a:lnTo>
                    <a:pt x="627698" y="513493"/>
                  </a:lnTo>
                  <a:lnTo>
                    <a:pt x="114205" y="0"/>
                  </a:lnTo>
                  <a:lnTo>
                    <a:pt x="0" y="114205"/>
                  </a:lnTo>
                  <a:lnTo>
                    <a:pt x="199739" y="313849"/>
                  </a:lnTo>
                  <a:lnTo>
                    <a:pt x="0" y="513493"/>
                  </a:lnTo>
                  <a:close/>
                </a:path>
              </a:pathLst>
            </a:custGeom>
            <a:solidFill>
              <a:srgbClr val="FFFFFF"/>
            </a:solidFill>
            <a:ln w="9525" cap="flat">
              <a:noFill/>
              <a:prstDash val="solid"/>
              <a:miter/>
            </a:ln>
          </p:spPr>
          <p:txBody>
            <a:bodyPr rtlCol="0" anchor="ctr"/>
            <a:lstStyle/>
            <a:p>
              <a:endParaRPr lang="cs-CZ"/>
            </a:p>
          </p:txBody>
        </p:sp>
      </p:grpSp>
    </p:spTree>
    <p:extLst>
      <p:ext uri="{BB962C8B-B14F-4D97-AF65-F5344CB8AC3E}">
        <p14:creationId xmlns:p14="http://schemas.microsoft.com/office/powerpoint/2010/main" val="8033692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Úvodní snímek">
    <p:bg>
      <p:bgPr>
        <a:solidFill>
          <a:schemeClr val="tx2"/>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B0419E-337F-4E81-9395-2954F05697E3}"/>
              </a:ext>
            </a:extLst>
          </p:cNvPr>
          <p:cNvSpPr>
            <a:spLocks noGrp="1"/>
          </p:cNvSpPr>
          <p:nvPr>
            <p:ph type="title"/>
          </p:nvPr>
        </p:nvSpPr>
        <p:spPr>
          <a:xfrm>
            <a:off x="736600" y="3792326"/>
            <a:ext cx="5359400" cy="1098762"/>
          </a:xfrm>
        </p:spPr>
        <p:txBody>
          <a:bodyPr wrap="square" anchor="b">
            <a:spAutoFit/>
          </a:bodyPr>
          <a:lstStyle>
            <a:lvl1pPr>
              <a:defRPr sz="4200">
                <a:solidFill>
                  <a:schemeClr val="bg1"/>
                </a:solidFill>
              </a:defRPr>
            </a:lvl1pPr>
          </a:lstStyle>
          <a:p>
            <a:r>
              <a:rPr lang="cs-CZ"/>
              <a:t>Kliknutím lze upravit styl.</a:t>
            </a:r>
          </a:p>
        </p:txBody>
      </p:sp>
      <p:sp>
        <p:nvSpPr>
          <p:cNvPr id="3" name="Zástupný text 2">
            <a:extLst>
              <a:ext uri="{FF2B5EF4-FFF2-40B4-BE49-F238E27FC236}">
                <a16:creationId xmlns:a16="http://schemas.microsoft.com/office/drawing/2014/main" id="{96228403-0803-4576-821A-F716449E67B5}"/>
              </a:ext>
            </a:extLst>
          </p:cNvPr>
          <p:cNvSpPr>
            <a:spLocks noGrp="1"/>
          </p:cNvSpPr>
          <p:nvPr>
            <p:ph type="body" idx="1"/>
          </p:nvPr>
        </p:nvSpPr>
        <p:spPr>
          <a:xfrm>
            <a:off x="731838" y="5139212"/>
            <a:ext cx="5359400" cy="276999"/>
          </a:xfrm>
        </p:spPr>
        <p:txBody>
          <a:bodyPr wrap="square">
            <a:spAutoFit/>
          </a:bodyPr>
          <a:lstStyle>
            <a:lvl1pPr marL="0" indent="0">
              <a:spcBef>
                <a:spcPts val="0"/>
              </a:spcBef>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9" name="Obdélník 8">
            <a:extLst>
              <a:ext uri="{FF2B5EF4-FFF2-40B4-BE49-F238E27FC236}">
                <a16:creationId xmlns:a16="http://schemas.microsoft.com/office/drawing/2014/main" id="{FEFD5654-21E9-4DBA-AFCD-653E4DC8F5B9}"/>
              </a:ext>
            </a:extLst>
          </p:cNvPr>
          <p:cNvSpPr/>
          <p:nvPr userDrawn="1"/>
        </p:nvSpPr>
        <p:spPr>
          <a:xfrm>
            <a:off x="731838" y="4983957"/>
            <a:ext cx="180181"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9" name="Volný tvar: obrazec 38">
            <a:extLst>
              <a:ext uri="{FF2B5EF4-FFF2-40B4-BE49-F238E27FC236}">
                <a16:creationId xmlns:a16="http://schemas.microsoft.com/office/drawing/2014/main" id="{63D25A8A-3512-4D23-AD57-A2D25DE9C1E3}"/>
              </a:ext>
            </a:extLst>
          </p:cNvPr>
          <p:cNvSpPr/>
          <p:nvPr/>
        </p:nvSpPr>
        <p:spPr>
          <a:xfrm>
            <a:off x="9511030" y="1147825"/>
            <a:ext cx="2680969" cy="4185412"/>
          </a:xfrm>
          <a:custGeom>
            <a:avLst/>
            <a:gdLst>
              <a:gd name="connsiteX0" fmla="*/ 2680970 w 2680969"/>
              <a:gd name="connsiteY0" fmla="*/ 1920558 h 4185412"/>
              <a:gd name="connsiteX1" fmla="*/ 760095 w 2680969"/>
              <a:gd name="connsiteY1" fmla="*/ 0 h 4185412"/>
              <a:gd name="connsiteX2" fmla="*/ 0 w 2680969"/>
              <a:gd name="connsiteY2" fmla="*/ 760921 h 4185412"/>
              <a:gd name="connsiteX3" fmla="*/ 1330706 w 2680969"/>
              <a:gd name="connsiteY3" fmla="*/ 2092706 h 4185412"/>
              <a:gd name="connsiteX4" fmla="*/ 0 w 2680969"/>
              <a:gd name="connsiteY4" fmla="*/ 3424238 h 4185412"/>
              <a:gd name="connsiteX5" fmla="*/ 760095 w 2680969"/>
              <a:gd name="connsiteY5" fmla="*/ 4185412 h 4185412"/>
              <a:gd name="connsiteX6" fmla="*/ 2092389 w 2680969"/>
              <a:gd name="connsiteY6" fmla="*/ 2853627 h 4185412"/>
              <a:gd name="connsiteX7" fmla="*/ 2680970 w 2680969"/>
              <a:gd name="connsiteY7" fmla="*/ 3442462 h 418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0969" h="4185412">
                <a:moveTo>
                  <a:pt x="2680970" y="1920558"/>
                </a:moveTo>
                <a:lnTo>
                  <a:pt x="760095" y="0"/>
                </a:lnTo>
                <a:lnTo>
                  <a:pt x="0" y="760921"/>
                </a:lnTo>
                <a:lnTo>
                  <a:pt x="1330706" y="2092706"/>
                </a:lnTo>
                <a:lnTo>
                  <a:pt x="0" y="3424238"/>
                </a:lnTo>
                <a:lnTo>
                  <a:pt x="760095" y="4185412"/>
                </a:lnTo>
                <a:lnTo>
                  <a:pt x="2092389" y="2853627"/>
                </a:lnTo>
                <a:lnTo>
                  <a:pt x="2680970" y="3442462"/>
                </a:lnTo>
                <a:close/>
              </a:path>
            </a:pathLst>
          </a:custGeom>
          <a:solidFill>
            <a:srgbClr val="FFFFFF"/>
          </a:solidFill>
          <a:ln w="6350" cap="flat">
            <a:noFill/>
            <a:prstDash val="solid"/>
            <a:miter/>
          </a:ln>
        </p:spPr>
        <p:txBody>
          <a:bodyPr rtlCol="0" anchor="ctr"/>
          <a:lstStyle/>
          <a:p>
            <a:endParaRPr lang="cs-CZ"/>
          </a:p>
        </p:txBody>
      </p:sp>
      <p:sp>
        <p:nvSpPr>
          <p:cNvPr id="40" name="Volný tvar: obrazec 39">
            <a:extLst>
              <a:ext uri="{FF2B5EF4-FFF2-40B4-BE49-F238E27FC236}">
                <a16:creationId xmlns:a16="http://schemas.microsoft.com/office/drawing/2014/main" id="{7208AAF7-1263-4863-9620-D6664948509D}"/>
              </a:ext>
            </a:extLst>
          </p:cNvPr>
          <p:cNvSpPr/>
          <p:nvPr/>
        </p:nvSpPr>
        <p:spPr>
          <a:xfrm>
            <a:off x="6847522" y="2479675"/>
            <a:ext cx="5344477" cy="4378325"/>
          </a:xfrm>
          <a:custGeom>
            <a:avLst/>
            <a:gdLst>
              <a:gd name="connsiteX0" fmla="*/ 5344478 w 5344477"/>
              <a:gd name="connsiteY0" fmla="*/ 3252089 h 4378325"/>
              <a:gd name="connsiteX1" fmla="*/ 4755897 w 5344477"/>
              <a:gd name="connsiteY1" fmla="*/ 2663253 h 4378325"/>
              <a:gd name="connsiteX2" fmla="*/ 3423603 w 5344477"/>
              <a:gd name="connsiteY2" fmla="*/ 3994722 h 4378325"/>
              <a:gd name="connsiteX3" fmla="*/ 1521587 w 5344477"/>
              <a:gd name="connsiteY3" fmla="*/ 2092389 h 4378325"/>
              <a:gd name="connsiteX4" fmla="*/ 2853055 w 5344477"/>
              <a:gd name="connsiteY4" fmla="*/ 760857 h 4378325"/>
              <a:gd name="connsiteX5" fmla="*/ 2092389 w 5344477"/>
              <a:gd name="connsiteY5" fmla="*/ 0 h 4378325"/>
              <a:gd name="connsiteX6" fmla="*/ 0 w 5344477"/>
              <a:gd name="connsiteY6" fmla="*/ 2092389 h 4378325"/>
              <a:gd name="connsiteX7" fmla="*/ 2285620 w 5344477"/>
              <a:gd name="connsiteY7" fmla="*/ 4378325 h 4378325"/>
              <a:gd name="connsiteX8" fmla="*/ 4561650 w 5344477"/>
              <a:gd name="connsiteY8" fmla="*/ 4378325 h 4378325"/>
              <a:gd name="connsiteX9" fmla="*/ 5344478 w 5344477"/>
              <a:gd name="connsiteY9" fmla="*/ 3595434 h 437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4477" h="4378325">
                <a:moveTo>
                  <a:pt x="5344478" y="3252089"/>
                </a:moveTo>
                <a:lnTo>
                  <a:pt x="4755897" y="2663253"/>
                </a:lnTo>
                <a:lnTo>
                  <a:pt x="3423603" y="3994722"/>
                </a:lnTo>
                <a:lnTo>
                  <a:pt x="1521587" y="2092389"/>
                </a:lnTo>
                <a:lnTo>
                  <a:pt x="2853055" y="760857"/>
                </a:lnTo>
                <a:lnTo>
                  <a:pt x="2092389" y="0"/>
                </a:lnTo>
                <a:lnTo>
                  <a:pt x="0" y="2092389"/>
                </a:lnTo>
                <a:lnTo>
                  <a:pt x="2285620" y="4378325"/>
                </a:lnTo>
                <a:lnTo>
                  <a:pt x="4561650" y="4378325"/>
                </a:lnTo>
                <a:lnTo>
                  <a:pt x="5344478" y="3595434"/>
                </a:lnTo>
                <a:close/>
              </a:path>
            </a:pathLst>
          </a:custGeom>
          <a:solidFill>
            <a:srgbClr val="FFFFFF"/>
          </a:solidFill>
          <a:ln w="6350" cap="flat">
            <a:noFill/>
            <a:prstDash val="solid"/>
            <a:miter/>
          </a:ln>
        </p:spPr>
        <p:txBody>
          <a:bodyPr rtlCol="0" anchor="ctr"/>
          <a:lstStyle/>
          <a:p>
            <a:endParaRPr lang="cs-CZ"/>
          </a:p>
        </p:txBody>
      </p:sp>
      <p:grpSp>
        <p:nvGrpSpPr>
          <p:cNvPr id="10" name="Grafický objekt 5">
            <a:extLst>
              <a:ext uri="{FF2B5EF4-FFF2-40B4-BE49-F238E27FC236}">
                <a16:creationId xmlns:a16="http://schemas.microsoft.com/office/drawing/2014/main" id="{B9CC55F9-69D3-8327-1285-436BF6E6F5E6}"/>
              </a:ext>
            </a:extLst>
          </p:cNvPr>
          <p:cNvGrpSpPr/>
          <p:nvPr/>
        </p:nvGrpSpPr>
        <p:grpSpPr>
          <a:xfrm>
            <a:off x="732504" y="849756"/>
            <a:ext cx="1026890" cy="1027080"/>
            <a:chOff x="732504" y="849756"/>
            <a:chExt cx="1026890" cy="1027080"/>
          </a:xfrm>
          <a:solidFill>
            <a:srgbClr val="FFFFFF"/>
          </a:solidFill>
        </p:grpSpPr>
        <p:sp>
          <p:nvSpPr>
            <p:cNvPr id="11" name="Volný tvar: obrazec 10">
              <a:extLst>
                <a:ext uri="{FF2B5EF4-FFF2-40B4-BE49-F238E27FC236}">
                  <a16:creationId xmlns:a16="http://schemas.microsoft.com/office/drawing/2014/main" id="{B933F780-789E-0F83-B881-5708FCBB8BDD}"/>
                </a:ext>
              </a:extLst>
            </p:cNvPr>
            <p:cNvSpPr/>
            <p:nvPr/>
          </p:nvSpPr>
          <p:spPr>
            <a:xfrm>
              <a:off x="732504" y="1049399"/>
              <a:ext cx="827246" cy="827436"/>
            </a:xfrm>
            <a:custGeom>
              <a:avLst/>
              <a:gdLst>
                <a:gd name="connsiteX0" fmla="*/ 313658 w 827246"/>
                <a:gd name="connsiteY0" fmla="*/ 0 h 827436"/>
                <a:gd name="connsiteX1" fmla="*/ 0 w 827246"/>
                <a:gd name="connsiteY1" fmla="*/ 313849 h 827436"/>
                <a:gd name="connsiteX2" fmla="*/ 513398 w 827246"/>
                <a:gd name="connsiteY2" fmla="*/ 827437 h 827436"/>
                <a:gd name="connsiteX3" fmla="*/ 827246 w 827246"/>
                <a:gd name="connsiteY3" fmla="*/ 513588 h 827436"/>
                <a:gd name="connsiteX4" fmla="*/ 713137 w 827246"/>
                <a:gd name="connsiteY4" fmla="*/ 399479 h 827436"/>
                <a:gd name="connsiteX5" fmla="*/ 513398 w 827246"/>
                <a:gd name="connsiteY5" fmla="*/ 599218 h 827436"/>
                <a:gd name="connsiteX6" fmla="*/ 228029 w 827246"/>
                <a:gd name="connsiteY6" fmla="*/ 313849 h 827436"/>
                <a:gd name="connsiteX7" fmla="*/ 427863 w 827246"/>
                <a:gd name="connsiteY7" fmla="*/ 114205 h 827436"/>
                <a:gd name="connsiteX8" fmla="*/ 313658 w 827246"/>
                <a:gd name="connsiteY8" fmla="*/ 0 h 82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246" h="827436">
                  <a:moveTo>
                    <a:pt x="313658" y="0"/>
                  </a:moveTo>
                  <a:lnTo>
                    <a:pt x="0" y="313849"/>
                  </a:lnTo>
                  <a:lnTo>
                    <a:pt x="513398" y="827437"/>
                  </a:lnTo>
                  <a:lnTo>
                    <a:pt x="827246" y="513588"/>
                  </a:lnTo>
                  <a:lnTo>
                    <a:pt x="713137" y="399479"/>
                  </a:lnTo>
                  <a:lnTo>
                    <a:pt x="513398" y="599218"/>
                  </a:lnTo>
                  <a:lnTo>
                    <a:pt x="228029" y="313849"/>
                  </a:lnTo>
                  <a:lnTo>
                    <a:pt x="427863" y="114205"/>
                  </a:lnTo>
                  <a:lnTo>
                    <a:pt x="313658" y="0"/>
                  </a:lnTo>
                  <a:close/>
                </a:path>
              </a:pathLst>
            </a:custGeom>
            <a:solidFill>
              <a:srgbClr val="FFFFFF"/>
            </a:solidFill>
            <a:ln w="9525" cap="flat">
              <a:noFill/>
              <a:prstDash val="solid"/>
              <a:miter/>
            </a:ln>
          </p:spPr>
          <p:txBody>
            <a:bodyPr rtlCol="0" anchor="ctr"/>
            <a:lstStyle/>
            <a:p>
              <a:endParaRPr lang="cs-CZ"/>
            </a:p>
          </p:txBody>
        </p:sp>
        <p:sp>
          <p:nvSpPr>
            <p:cNvPr id="41" name="Volný tvar: obrazec 40">
              <a:extLst>
                <a:ext uri="{FF2B5EF4-FFF2-40B4-BE49-F238E27FC236}">
                  <a16:creationId xmlns:a16="http://schemas.microsoft.com/office/drawing/2014/main" id="{1587F160-4FD0-7D0D-914E-D9584882C673}"/>
                </a:ext>
              </a:extLst>
            </p:cNvPr>
            <p:cNvSpPr/>
            <p:nvPr/>
          </p:nvSpPr>
          <p:spPr>
            <a:xfrm>
              <a:off x="1131697" y="849756"/>
              <a:ext cx="627697" cy="627697"/>
            </a:xfrm>
            <a:custGeom>
              <a:avLst/>
              <a:gdLst>
                <a:gd name="connsiteX0" fmla="*/ 0 w 627697"/>
                <a:gd name="connsiteY0" fmla="*/ 513493 h 627697"/>
                <a:gd name="connsiteX1" fmla="*/ 114205 w 627697"/>
                <a:gd name="connsiteY1" fmla="*/ 627698 h 627697"/>
                <a:gd name="connsiteX2" fmla="*/ 313944 w 627697"/>
                <a:gd name="connsiteY2" fmla="*/ 427863 h 627697"/>
                <a:gd name="connsiteX3" fmla="*/ 513588 w 627697"/>
                <a:gd name="connsiteY3" fmla="*/ 627698 h 627697"/>
                <a:gd name="connsiteX4" fmla="*/ 627698 w 627697"/>
                <a:gd name="connsiteY4" fmla="*/ 513493 h 627697"/>
                <a:gd name="connsiteX5" fmla="*/ 114205 w 627697"/>
                <a:gd name="connsiteY5" fmla="*/ 0 h 627697"/>
                <a:gd name="connsiteX6" fmla="*/ 0 w 627697"/>
                <a:gd name="connsiteY6" fmla="*/ 114205 h 627697"/>
                <a:gd name="connsiteX7" fmla="*/ 199739 w 627697"/>
                <a:gd name="connsiteY7" fmla="*/ 313849 h 627697"/>
                <a:gd name="connsiteX8" fmla="*/ 0 w 627697"/>
                <a:gd name="connsiteY8" fmla="*/ 513493 h 627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697" h="627697">
                  <a:moveTo>
                    <a:pt x="0" y="513493"/>
                  </a:moveTo>
                  <a:lnTo>
                    <a:pt x="114205" y="627698"/>
                  </a:lnTo>
                  <a:lnTo>
                    <a:pt x="313944" y="427863"/>
                  </a:lnTo>
                  <a:lnTo>
                    <a:pt x="513588" y="627698"/>
                  </a:lnTo>
                  <a:lnTo>
                    <a:pt x="627698" y="513493"/>
                  </a:lnTo>
                  <a:lnTo>
                    <a:pt x="114205" y="0"/>
                  </a:lnTo>
                  <a:lnTo>
                    <a:pt x="0" y="114205"/>
                  </a:lnTo>
                  <a:lnTo>
                    <a:pt x="199739" y="313849"/>
                  </a:lnTo>
                  <a:lnTo>
                    <a:pt x="0" y="513493"/>
                  </a:lnTo>
                  <a:close/>
                </a:path>
              </a:pathLst>
            </a:custGeom>
            <a:solidFill>
              <a:srgbClr val="FFFFFF"/>
            </a:solidFill>
            <a:ln w="9525" cap="flat">
              <a:noFill/>
              <a:prstDash val="solid"/>
              <a:miter/>
            </a:ln>
          </p:spPr>
          <p:txBody>
            <a:bodyPr rtlCol="0" anchor="ctr"/>
            <a:lstStyle/>
            <a:p>
              <a:endParaRPr lang="cs-CZ"/>
            </a:p>
          </p:txBody>
        </p:sp>
      </p:grpSp>
      <p:grpSp>
        <p:nvGrpSpPr>
          <p:cNvPr id="95" name="Grafický objekt 5">
            <a:extLst>
              <a:ext uri="{FF2B5EF4-FFF2-40B4-BE49-F238E27FC236}">
                <a16:creationId xmlns:a16="http://schemas.microsoft.com/office/drawing/2014/main" id="{F7A56939-2024-568F-0D88-9BFC3B193020}"/>
              </a:ext>
            </a:extLst>
          </p:cNvPr>
          <p:cNvGrpSpPr/>
          <p:nvPr userDrawn="1"/>
        </p:nvGrpSpPr>
        <p:grpSpPr>
          <a:xfrm>
            <a:off x="1872238" y="1035994"/>
            <a:ext cx="2198750" cy="583977"/>
            <a:chOff x="1873599" y="1038350"/>
            <a:chExt cx="2198750" cy="583977"/>
          </a:xfrm>
          <a:solidFill>
            <a:schemeClr val="bg1"/>
          </a:solidFill>
        </p:grpSpPr>
        <p:sp>
          <p:nvSpPr>
            <p:cNvPr id="96" name="Volný tvar: obrazec 95">
              <a:extLst>
                <a:ext uri="{FF2B5EF4-FFF2-40B4-BE49-F238E27FC236}">
                  <a16:creationId xmlns:a16="http://schemas.microsoft.com/office/drawing/2014/main" id="{F8B49A4E-E4B8-1C76-F217-6BB60081C2A9}"/>
                </a:ext>
              </a:extLst>
            </p:cNvPr>
            <p:cNvSpPr/>
            <p:nvPr/>
          </p:nvSpPr>
          <p:spPr>
            <a:xfrm>
              <a:off x="1873599" y="1106549"/>
              <a:ext cx="141446" cy="199643"/>
            </a:xfrm>
            <a:custGeom>
              <a:avLst/>
              <a:gdLst>
                <a:gd name="connsiteX0" fmla="*/ 0 w 141446"/>
                <a:gd name="connsiteY0" fmla="*/ 0 h 199643"/>
                <a:gd name="connsiteX1" fmla="*/ 141446 w 141446"/>
                <a:gd name="connsiteY1" fmla="*/ 0 h 199643"/>
                <a:gd name="connsiteX2" fmla="*/ 141446 w 141446"/>
                <a:gd name="connsiteY2" fmla="*/ 31337 h 199643"/>
                <a:gd name="connsiteX3" fmla="*/ 88678 w 141446"/>
                <a:gd name="connsiteY3" fmla="*/ 31337 h 199643"/>
                <a:gd name="connsiteX4" fmla="*/ 88678 w 141446"/>
                <a:gd name="connsiteY4" fmla="*/ 199644 h 199643"/>
                <a:gd name="connsiteX5" fmla="*/ 52769 w 141446"/>
                <a:gd name="connsiteY5" fmla="*/ 199644 h 199643"/>
                <a:gd name="connsiteX6" fmla="*/ 52769 w 141446"/>
                <a:gd name="connsiteY6" fmla="*/ 31337 h 199643"/>
                <a:gd name="connsiteX7" fmla="*/ 0 w 141446"/>
                <a:gd name="connsiteY7" fmla="*/ 31337 h 199643"/>
                <a:gd name="connsiteX8" fmla="*/ 0 w 141446"/>
                <a:gd name="connsiteY8" fmla="*/ 0 h 1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446" h="199643">
                  <a:moveTo>
                    <a:pt x="0" y="0"/>
                  </a:moveTo>
                  <a:lnTo>
                    <a:pt x="141446" y="0"/>
                  </a:lnTo>
                  <a:lnTo>
                    <a:pt x="141446" y="31337"/>
                  </a:lnTo>
                  <a:lnTo>
                    <a:pt x="88678" y="31337"/>
                  </a:lnTo>
                  <a:lnTo>
                    <a:pt x="88678" y="199644"/>
                  </a:lnTo>
                  <a:lnTo>
                    <a:pt x="52769" y="199644"/>
                  </a:lnTo>
                  <a:lnTo>
                    <a:pt x="52769" y="31337"/>
                  </a:lnTo>
                  <a:lnTo>
                    <a:pt x="0" y="31337"/>
                  </a:lnTo>
                  <a:lnTo>
                    <a:pt x="0" y="0"/>
                  </a:lnTo>
                  <a:close/>
                </a:path>
              </a:pathLst>
            </a:custGeom>
            <a:grpFill/>
            <a:ln w="9525" cap="flat">
              <a:noFill/>
              <a:prstDash val="solid"/>
              <a:miter/>
            </a:ln>
          </p:spPr>
          <p:txBody>
            <a:bodyPr rtlCol="0" anchor="ctr"/>
            <a:lstStyle/>
            <a:p>
              <a:endParaRPr lang="cs-CZ"/>
            </a:p>
          </p:txBody>
        </p:sp>
        <p:sp>
          <p:nvSpPr>
            <p:cNvPr id="97" name="Volný tvar: obrazec 96">
              <a:extLst>
                <a:ext uri="{FF2B5EF4-FFF2-40B4-BE49-F238E27FC236}">
                  <a16:creationId xmlns:a16="http://schemas.microsoft.com/office/drawing/2014/main" id="{EB16A237-8F2F-D638-B58D-DFABF9542995}"/>
                </a:ext>
              </a:extLst>
            </p:cNvPr>
            <p:cNvSpPr/>
            <p:nvPr/>
          </p:nvSpPr>
          <p:spPr>
            <a:xfrm>
              <a:off x="2051336" y="1106549"/>
              <a:ext cx="112109" cy="199643"/>
            </a:xfrm>
            <a:custGeom>
              <a:avLst/>
              <a:gdLst>
                <a:gd name="connsiteX0" fmla="*/ 35909 w 112109"/>
                <a:gd name="connsiteY0" fmla="*/ 168307 h 199643"/>
                <a:gd name="connsiteX1" fmla="*/ 112109 w 112109"/>
                <a:gd name="connsiteY1" fmla="*/ 168307 h 199643"/>
                <a:gd name="connsiteX2" fmla="*/ 112109 w 112109"/>
                <a:gd name="connsiteY2" fmla="*/ 199644 h 199643"/>
                <a:gd name="connsiteX3" fmla="*/ 0 w 112109"/>
                <a:gd name="connsiteY3" fmla="*/ 199644 h 199643"/>
                <a:gd name="connsiteX4" fmla="*/ 0 w 112109"/>
                <a:gd name="connsiteY4" fmla="*/ 0 h 199643"/>
                <a:gd name="connsiteX5" fmla="*/ 112109 w 112109"/>
                <a:gd name="connsiteY5" fmla="*/ 0 h 199643"/>
                <a:gd name="connsiteX6" fmla="*/ 112109 w 112109"/>
                <a:gd name="connsiteY6" fmla="*/ 31337 h 199643"/>
                <a:gd name="connsiteX7" fmla="*/ 35909 w 112109"/>
                <a:gd name="connsiteY7" fmla="*/ 31337 h 199643"/>
                <a:gd name="connsiteX8" fmla="*/ 35909 w 112109"/>
                <a:gd name="connsiteY8" fmla="*/ 82106 h 199643"/>
                <a:gd name="connsiteX9" fmla="*/ 105823 w 112109"/>
                <a:gd name="connsiteY9" fmla="*/ 82106 h 199643"/>
                <a:gd name="connsiteX10" fmla="*/ 105823 w 112109"/>
                <a:gd name="connsiteY10" fmla="*/ 113443 h 199643"/>
                <a:gd name="connsiteX11" fmla="*/ 35909 w 112109"/>
                <a:gd name="connsiteY11" fmla="*/ 113443 h 199643"/>
                <a:gd name="connsiteX12" fmla="*/ 35909 w 112109"/>
                <a:gd name="connsiteY12" fmla="*/ 168212 h 1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109" h="199643">
                  <a:moveTo>
                    <a:pt x="35909" y="168307"/>
                  </a:moveTo>
                  <a:lnTo>
                    <a:pt x="112109" y="168307"/>
                  </a:lnTo>
                  <a:lnTo>
                    <a:pt x="112109" y="199644"/>
                  </a:lnTo>
                  <a:lnTo>
                    <a:pt x="0" y="199644"/>
                  </a:lnTo>
                  <a:lnTo>
                    <a:pt x="0" y="0"/>
                  </a:lnTo>
                  <a:lnTo>
                    <a:pt x="112109" y="0"/>
                  </a:lnTo>
                  <a:lnTo>
                    <a:pt x="112109" y="31337"/>
                  </a:lnTo>
                  <a:lnTo>
                    <a:pt x="35909" y="31337"/>
                  </a:lnTo>
                  <a:lnTo>
                    <a:pt x="35909" y="82106"/>
                  </a:lnTo>
                  <a:lnTo>
                    <a:pt x="105823" y="82106"/>
                  </a:lnTo>
                  <a:lnTo>
                    <a:pt x="105823" y="113443"/>
                  </a:lnTo>
                  <a:lnTo>
                    <a:pt x="35909" y="113443"/>
                  </a:lnTo>
                  <a:lnTo>
                    <a:pt x="35909" y="168212"/>
                  </a:lnTo>
                  <a:close/>
                </a:path>
              </a:pathLst>
            </a:custGeom>
            <a:grpFill/>
            <a:ln w="9525" cap="flat">
              <a:noFill/>
              <a:prstDash val="solid"/>
              <a:miter/>
            </a:ln>
          </p:spPr>
          <p:txBody>
            <a:bodyPr rtlCol="0" anchor="ctr"/>
            <a:lstStyle/>
            <a:p>
              <a:endParaRPr lang="cs-CZ"/>
            </a:p>
          </p:txBody>
        </p:sp>
        <p:sp>
          <p:nvSpPr>
            <p:cNvPr id="98" name="Volný tvar: obrazec 97">
              <a:extLst>
                <a:ext uri="{FF2B5EF4-FFF2-40B4-BE49-F238E27FC236}">
                  <a16:creationId xmlns:a16="http://schemas.microsoft.com/office/drawing/2014/main" id="{6BEA78A4-9C47-13CF-2FF9-9F5BA9B3F236}"/>
                </a:ext>
              </a:extLst>
            </p:cNvPr>
            <p:cNvSpPr/>
            <p:nvPr/>
          </p:nvSpPr>
          <p:spPr>
            <a:xfrm>
              <a:off x="2198116" y="1104168"/>
              <a:ext cx="136112" cy="204311"/>
            </a:xfrm>
            <a:custGeom>
              <a:avLst/>
              <a:gdLst>
                <a:gd name="connsiteX0" fmla="*/ 36100 w 136112"/>
                <a:gd name="connsiteY0" fmla="*/ 130493 h 204311"/>
                <a:gd name="connsiteX1" fmla="*/ 72009 w 136112"/>
                <a:gd name="connsiteY1" fmla="*/ 171545 h 204311"/>
                <a:gd name="connsiteX2" fmla="*/ 108204 w 136112"/>
                <a:gd name="connsiteY2" fmla="*/ 148971 h 204311"/>
                <a:gd name="connsiteX3" fmla="*/ 136112 w 136112"/>
                <a:gd name="connsiteY3" fmla="*/ 162687 h 204311"/>
                <a:gd name="connsiteX4" fmla="*/ 71914 w 136112"/>
                <a:gd name="connsiteY4" fmla="*/ 204311 h 204311"/>
                <a:gd name="connsiteX5" fmla="*/ 0 w 136112"/>
                <a:gd name="connsiteY5" fmla="*/ 127540 h 204311"/>
                <a:gd name="connsiteX6" fmla="*/ 0 w 136112"/>
                <a:gd name="connsiteY6" fmla="*/ 76772 h 204311"/>
                <a:gd name="connsiteX7" fmla="*/ 71056 w 136112"/>
                <a:gd name="connsiteY7" fmla="*/ 0 h 204311"/>
                <a:gd name="connsiteX8" fmla="*/ 135255 w 136112"/>
                <a:gd name="connsiteY8" fmla="*/ 41053 h 204311"/>
                <a:gd name="connsiteX9" fmla="*/ 107347 w 136112"/>
                <a:gd name="connsiteY9" fmla="*/ 55626 h 204311"/>
                <a:gd name="connsiteX10" fmla="*/ 71152 w 136112"/>
                <a:gd name="connsiteY10" fmla="*/ 32766 h 204311"/>
                <a:gd name="connsiteX11" fmla="*/ 36100 w 136112"/>
                <a:gd name="connsiteY11" fmla="*/ 73819 h 204311"/>
                <a:gd name="connsiteX12" fmla="*/ 36100 w 136112"/>
                <a:gd name="connsiteY12" fmla="*/ 130302 h 20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112" h="204311">
                  <a:moveTo>
                    <a:pt x="36100" y="130493"/>
                  </a:moveTo>
                  <a:cubicBezTo>
                    <a:pt x="36100" y="155353"/>
                    <a:pt x="45815" y="171545"/>
                    <a:pt x="72009" y="171545"/>
                  </a:cubicBezTo>
                  <a:cubicBezTo>
                    <a:pt x="86582" y="171545"/>
                    <a:pt x="97917" y="167831"/>
                    <a:pt x="108204" y="148971"/>
                  </a:cubicBezTo>
                  <a:lnTo>
                    <a:pt x="136112" y="162687"/>
                  </a:lnTo>
                  <a:cubicBezTo>
                    <a:pt x="122682" y="191262"/>
                    <a:pt x="103632" y="204311"/>
                    <a:pt x="71914" y="204311"/>
                  </a:cubicBezTo>
                  <a:cubicBezTo>
                    <a:pt x="21431" y="204311"/>
                    <a:pt x="0" y="173450"/>
                    <a:pt x="0" y="127540"/>
                  </a:cubicBezTo>
                  <a:lnTo>
                    <a:pt x="0" y="76772"/>
                  </a:lnTo>
                  <a:cubicBezTo>
                    <a:pt x="0" y="30861"/>
                    <a:pt x="20574" y="0"/>
                    <a:pt x="71056" y="0"/>
                  </a:cubicBezTo>
                  <a:cubicBezTo>
                    <a:pt x="102679" y="0"/>
                    <a:pt x="123539" y="14573"/>
                    <a:pt x="135255" y="41053"/>
                  </a:cubicBezTo>
                  <a:lnTo>
                    <a:pt x="107347" y="55626"/>
                  </a:lnTo>
                  <a:cubicBezTo>
                    <a:pt x="97060" y="38481"/>
                    <a:pt x="85630" y="32766"/>
                    <a:pt x="71152" y="32766"/>
                  </a:cubicBezTo>
                  <a:cubicBezTo>
                    <a:pt x="44863" y="32766"/>
                    <a:pt x="36100" y="49054"/>
                    <a:pt x="36100" y="73819"/>
                  </a:cubicBezTo>
                  <a:lnTo>
                    <a:pt x="36100" y="130302"/>
                  </a:lnTo>
                  <a:close/>
                </a:path>
              </a:pathLst>
            </a:custGeom>
            <a:grpFill/>
            <a:ln w="9525" cap="flat">
              <a:noFill/>
              <a:prstDash val="solid"/>
              <a:miter/>
            </a:ln>
          </p:spPr>
          <p:txBody>
            <a:bodyPr rtlCol="0" anchor="ctr"/>
            <a:lstStyle/>
            <a:p>
              <a:endParaRPr lang="cs-CZ"/>
            </a:p>
          </p:txBody>
        </p:sp>
        <p:sp>
          <p:nvSpPr>
            <p:cNvPr id="99" name="Volný tvar: obrazec 98">
              <a:extLst>
                <a:ext uri="{FF2B5EF4-FFF2-40B4-BE49-F238E27FC236}">
                  <a16:creationId xmlns:a16="http://schemas.microsoft.com/office/drawing/2014/main" id="{F1EF9FB0-6A9D-2FFE-6B7E-E19CF9EE1D0A}"/>
                </a:ext>
              </a:extLst>
            </p:cNvPr>
            <p:cNvSpPr/>
            <p:nvPr/>
          </p:nvSpPr>
          <p:spPr>
            <a:xfrm>
              <a:off x="2364804" y="1106549"/>
              <a:ext cx="141732" cy="199643"/>
            </a:xfrm>
            <a:custGeom>
              <a:avLst/>
              <a:gdLst>
                <a:gd name="connsiteX0" fmla="*/ 105823 w 141732"/>
                <a:gd name="connsiteY0" fmla="*/ 113538 h 199643"/>
                <a:gd name="connsiteX1" fmla="*/ 35909 w 141732"/>
                <a:gd name="connsiteY1" fmla="*/ 113538 h 199643"/>
                <a:gd name="connsiteX2" fmla="*/ 35909 w 141732"/>
                <a:gd name="connsiteY2" fmla="*/ 199644 h 199643"/>
                <a:gd name="connsiteX3" fmla="*/ 0 w 141732"/>
                <a:gd name="connsiteY3" fmla="*/ 199644 h 199643"/>
                <a:gd name="connsiteX4" fmla="*/ 0 w 141732"/>
                <a:gd name="connsiteY4" fmla="*/ 0 h 199643"/>
                <a:gd name="connsiteX5" fmla="*/ 35909 w 141732"/>
                <a:gd name="connsiteY5" fmla="*/ 0 h 199643"/>
                <a:gd name="connsiteX6" fmla="*/ 35909 w 141732"/>
                <a:gd name="connsiteY6" fmla="*/ 81915 h 199643"/>
                <a:gd name="connsiteX7" fmla="*/ 105823 w 141732"/>
                <a:gd name="connsiteY7" fmla="*/ 81915 h 199643"/>
                <a:gd name="connsiteX8" fmla="*/ 105823 w 141732"/>
                <a:gd name="connsiteY8" fmla="*/ 0 h 199643"/>
                <a:gd name="connsiteX9" fmla="*/ 141732 w 141732"/>
                <a:gd name="connsiteY9" fmla="*/ 0 h 199643"/>
                <a:gd name="connsiteX10" fmla="*/ 141732 w 141732"/>
                <a:gd name="connsiteY10" fmla="*/ 199644 h 199643"/>
                <a:gd name="connsiteX11" fmla="*/ 105823 w 141732"/>
                <a:gd name="connsiteY11" fmla="*/ 199644 h 199643"/>
                <a:gd name="connsiteX12" fmla="*/ 105823 w 141732"/>
                <a:gd name="connsiteY12" fmla="*/ 113538 h 1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732" h="199643">
                  <a:moveTo>
                    <a:pt x="105823" y="113538"/>
                  </a:moveTo>
                  <a:lnTo>
                    <a:pt x="35909" y="113538"/>
                  </a:lnTo>
                  <a:lnTo>
                    <a:pt x="35909" y="199644"/>
                  </a:lnTo>
                  <a:lnTo>
                    <a:pt x="0" y="199644"/>
                  </a:lnTo>
                  <a:lnTo>
                    <a:pt x="0" y="0"/>
                  </a:lnTo>
                  <a:lnTo>
                    <a:pt x="35909" y="0"/>
                  </a:lnTo>
                  <a:lnTo>
                    <a:pt x="35909" y="81915"/>
                  </a:lnTo>
                  <a:lnTo>
                    <a:pt x="105823" y="81915"/>
                  </a:lnTo>
                  <a:lnTo>
                    <a:pt x="105823" y="0"/>
                  </a:lnTo>
                  <a:lnTo>
                    <a:pt x="141732" y="0"/>
                  </a:lnTo>
                  <a:lnTo>
                    <a:pt x="141732" y="199644"/>
                  </a:lnTo>
                  <a:lnTo>
                    <a:pt x="105823" y="199644"/>
                  </a:lnTo>
                  <a:lnTo>
                    <a:pt x="105823" y="113538"/>
                  </a:lnTo>
                  <a:close/>
                </a:path>
              </a:pathLst>
            </a:custGeom>
            <a:grpFill/>
            <a:ln w="9525" cap="flat">
              <a:noFill/>
              <a:prstDash val="solid"/>
              <a:miter/>
            </a:ln>
          </p:spPr>
          <p:txBody>
            <a:bodyPr rtlCol="0" anchor="ctr"/>
            <a:lstStyle/>
            <a:p>
              <a:endParaRPr lang="cs-CZ"/>
            </a:p>
          </p:txBody>
        </p:sp>
        <p:sp>
          <p:nvSpPr>
            <p:cNvPr id="100" name="Volný tvar: obrazec 99">
              <a:extLst>
                <a:ext uri="{FF2B5EF4-FFF2-40B4-BE49-F238E27FC236}">
                  <a16:creationId xmlns:a16="http://schemas.microsoft.com/office/drawing/2014/main" id="{2F81937F-CE23-5D9A-5A4B-F65970D02DBB}"/>
                </a:ext>
              </a:extLst>
            </p:cNvPr>
            <p:cNvSpPr/>
            <p:nvPr/>
          </p:nvSpPr>
          <p:spPr>
            <a:xfrm>
              <a:off x="2553970" y="1106549"/>
              <a:ext cx="146018" cy="199643"/>
            </a:xfrm>
            <a:custGeom>
              <a:avLst/>
              <a:gdLst>
                <a:gd name="connsiteX0" fmla="*/ 0 w 146018"/>
                <a:gd name="connsiteY0" fmla="*/ 0 h 199643"/>
                <a:gd name="connsiteX1" fmla="*/ 30861 w 146018"/>
                <a:gd name="connsiteY1" fmla="*/ 0 h 199643"/>
                <a:gd name="connsiteX2" fmla="*/ 110966 w 146018"/>
                <a:gd name="connsiteY2" fmla="*/ 131540 h 199643"/>
                <a:gd name="connsiteX3" fmla="*/ 112109 w 146018"/>
                <a:gd name="connsiteY3" fmla="*/ 131540 h 199643"/>
                <a:gd name="connsiteX4" fmla="*/ 112109 w 146018"/>
                <a:gd name="connsiteY4" fmla="*/ 0 h 199643"/>
                <a:gd name="connsiteX5" fmla="*/ 146018 w 146018"/>
                <a:gd name="connsiteY5" fmla="*/ 0 h 199643"/>
                <a:gd name="connsiteX6" fmla="*/ 146018 w 146018"/>
                <a:gd name="connsiteY6" fmla="*/ 199644 h 199643"/>
                <a:gd name="connsiteX7" fmla="*/ 114681 w 146018"/>
                <a:gd name="connsiteY7" fmla="*/ 199644 h 199643"/>
                <a:gd name="connsiteX8" fmla="*/ 35052 w 146018"/>
                <a:gd name="connsiteY8" fmla="*/ 68104 h 199643"/>
                <a:gd name="connsiteX9" fmla="*/ 33909 w 146018"/>
                <a:gd name="connsiteY9" fmla="*/ 68104 h 199643"/>
                <a:gd name="connsiteX10" fmla="*/ 33909 w 146018"/>
                <a:gd name="connsiteY10" fmla="*/ 199644 h 199643"/>
                <a:gd name="connsiteX11" fmla="*/ 0 w 146018"/>
                <a:gd name="connsiteY11" fmla="*/ 199644 h 199643"/>
                <a:gd name="connsiteX12" fmla="*/ 0 w 146018"/>
                <a:gd name="connsiteY12" fmla="*/ 0 h 1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018" h="199643">
                  <a:moveTo>
                    <a:pt x="0" y="0"/>
                  </a:moveTo>
                  <a:lnTo>
                    <a:pt x="30861" y="0"/>
                  </a:lnTo>
                  <a:lnTo>
                    <a:pt x="110966" y="131540"/>
                  </a:lnTo>
                  <a:lnTo>
                    <a:pt x="112109" y="131540"/>
                  </a:lnTo>
                  <a:lnTo>
                    <a:pt x="112109" y="0"/>
                  </a:lnTo>
                  <a:lnTo>
                    <a:pt x="146018" y="0"/>
                  </a:lnTo>
                  <a:lnTo>
                    <a:pt x="146018" y="199644"/>
                  </a:lnTo>
                  <a:lnTo>
                    <a:pt x="114681" y="199644"/>
                  </a:lnTo>
                  <a:lnTo>
                    <a:pt x="35052" y="68104"/>
                  </a:lnTo>
                  <a:lnTo>
                    <a:pt x="33909" y="68104"/>
                  </a:lnTo>
                  <a:lnTo>
                    <a:pt x="33909" y="199644"/>
                  </a:lnTo>
                  <a:lnTo>
                    <a:pt x="0" y="199644"/>
                  </a:lnTo>
                  <a:lnTo>
                    <a:pt x="0" y="0"/>
                  </a:lnTo>
                  <a:close/>
                </a:path>
              </a:pathLst>
            </a:custGeom>
            <a:grpFill/>
            <a:ln w="9525" cap="flat">
              <a:noFill/>
              <a:prstDash val="solid"/>
              <a:miter/>
            </a:ln>
          </p:spPr>
          <p:txBody>
            <a:bodyPr rtlCol="0" anchor="ctr"/>
            <a:lstStyle/>
            <a:p>
              <a:endParaRPr lang="cs-CZ"/>
            </a:p>
          </p:txBody>
        </p:sp>
        <p:sp>
          <p:nvSpPr>
            <p:cNvPr id="101" name="Volný tvar: obrazec 100">
              <a:extLst>
                <a:ext uri="{FF2B5EF4-FFF2-40B4-BE49-F238E27FC236}">
                  <a16:creationId xmlns:a16="http://schemas.microsoft.com/office/drawing/2014/main" id="{2969F7CC-323A-1870-A6D9-63E1B5CCD5EF}"/>
                </a:ext>
              </a:extLst>
            </p:cNvPr>
            <p:cNvSpPr/>
            <p:nvPr/>
          </p:nvSpPr>
          <p:spPr>
            <a:xfrm>
              <a:off x="2740565" y="1104263"/>
              <a:ext cx="141732" cy="204311"/>
            </a:xfrm>
            <a:custGeom>
              <a:avLst/>
              <a:gdLst>
                <a:gd name="connsiteX0" fmla="*/ 0 w 141732"/>
                <a:gd name="connsiteY0" fmla="*/ 133541 h 204311"/>
                <a:gd name="connsiteX1" fmla="*/ 0 w 141732"/>
                <a:gd name="connsiteY1" fmla="*/ 71057 h 204311"/>
                <a:gd name="connsiteX2" fmla="*/ 70961 w 141732"/>
                <a:gd name="connsiteY2" fmla="*/ 0 h 204311"/>
                <a:gd name="connsiteX3" fmla="*/ 141732 w 141732"/>
                <a:gd name="connsiteY3" fmla="*/ 71057 h 204311"/>
                <a:gd name="connsiteX4" fmla="*/ 141732 w 141732"/>
                <a:gd name="connsiteY4" fmla="*/ 133541 h 204311"/>
                <a:gd name="connsiteX5" fmla="*/ 70961 w 141732"/>
                <a:gd name="connsiteY5" fmla="*/ 204311 h 204311"/>
                <a:gd name="connsiteX6" fmla="*/ 0 w 141732"/>
                <a:gd name="connsiteY6" fmla="*/ 133541 h 204311"/>
                <a:gd name="connsiteX7" fmla="*/ 105823 w 141732"/>
                <a:gd name="connsiteY7" fmla="*/ 130397 h 204311"/>
                <a:gd name="connsiteX8" fmla="*/ 105823 w 141732"/>
                <a:gd name="connsiteY8" fmla="*/ 73914 h 204311"/>
                <a:gd name="connsiteX9" fmla="*/ 71057 w 141732"/>
                <a:gd name="connsiteY9" fmla="*/ 32861 h 204311"/>
                <a:gd name="connsiteX10" fmla="*/ 36004 w 141732"/>
                <a:gd name="connsiteY10" fmla="*/ 73914 h 204311"/>
                <a:gd name="connsiteX11" fmla="*/ 36004 w 141732"/>
                <a:gd name="connsiteY11" fmla="*/ 130397 h 204311"/>
                <a:gd name="connsiteX12" fmla="*/ 71057 w 141732"/>
                <a:gd name="connsiteY12" fmla="*/ 171450 h 204311"/>
                <a:gd name="connsiteX13" fmla="*/ 105823 w 141732"/>
                <a:gd name="connsiteY13" fmla="*/ 130397 h 20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732" h="204311">
                  <a:moveTo>
                    <a:pt x="0" y="133541"/>
                  </a:moveTo>
                  <a:lnTo>
                    <a:pt x="0" y="71057"/>
                  </a:lnTo>
                  <a:cubicBezTo>
                    <a:pt x="0" y="28289"/>
                    <a:pt x="23432" y="0"/>
                    <a:pt x="70961" y="0"/>
                  </a:cubicBezTo>
                  <a:cubicBezTo>
                    <a:pt x="118491" y="0"/>
                    <a:pt x="141732" y="28289"/>
                    <a:pt x="141732" y="71057"/>
                  </a:cubicBezTo>
                  <a:lnTo>
                    <a:pt x="141732" y="133541"/>
                  </a:lnTo>
                  <a:cubicBezTo>
                    <a:pt x="141732" y="176308"/>
                    <a:pt x="118586" y="204311"/>
                    <a:pt x="70961" y="204311"/>
                  </a:cubicBezTo>
                  <a:cubicBezTo>
                    <a:pt x="23336" y="204311"/>
                    <a:pt x="0" y="176308"/>
                    <a:pt x="0" y="133541"/>
                  </a:cubicBezTo>
                  <a:close/>
                  <a:moveTo>
                    <a:pt x="105823" y="130397"/>
                  </a:moveTo>
                  <a:lnTo>
                    <a:pt x="105823" y="73914"/>
                  </a:lnTo>
                  <a:cubicBezTo>
                    <a:pt x="105823" y="47339"/>
                    <a:pt x="96965" y="32861"/>
                    <a:pt x="71057" y="32861"/>
                  </a:cubicBezTo>
                  <a:cubicBezTo>
                    <a:pt x="45149" y="32861"/>
                    <a:pt x="36004" y="47435"/>
                    <a:pt x="36004" y="73914"/>
                  </a:cubicBezTo>
                  <a:lnTo>
                    <a:pt x="36004" y="130397"/>
                  </a:lnTo>
                  <a:cubicBezTo>
                    <a:pt x="36004" y="157258"/>
                    <a:pt x="45434" y="171450"/>
                    <a:pt x="71057" y="171450"/>
                  </a:cubicBezTo>
                  <a:cubicBezTo>
                    <a:pt x="96679" y="171450"/>
                    <a:pt x="105823" y="157163"/>
                    <a:pt x="105823" y="130397"/>
                  </a:cubicBezTo>
                  <a:close/>
                </a:path>
              </a:pathLst>
            </a:custGeom>
            <a:grpFill/>
            <a:ln w="9525" cap="flat">
              <a:noFill/>
              <a:prstDash val="solid"/>
              <a:miter/>
            </a:ln>
          </p:spPr>
          <p:txBody>
            <a:bodyPr rtlCol="0" anchor="ctr"/>
            <a:lstStyle/>
            <a:p>
              <a:endParaRPr lang="cs-CZ"/>
            </a:p>
          </p:txBody>
        </p:sp>
        <p:sp>
          <p:nvSpPr>
            <p:cNvPr id="102" name="Volný tvar: obrazec 101">
              <a:extLst>
                <a:ext uri="{FF2B5EF4-FFF2-40B4-BE49-F238E27FC236}">
                  <a16:creationId xmlns:a16="http://schemas.microsoft.com/office/drawing/2014/main" id="{A7BBEEF3-4067-9F77-9D8F-AB32173DD0EE}"/>
                </a:ext>
              </a:extLst>
            </p:cNvPr>
            <p:cNvSpPr/>
            <p:nvPr/>
          </p:nvSpPr>
          <p:spPr>
            <a:xfrm>
              <a:off x="2922873" y="1106549"/>
              <a:ext cx="112109" cy="199643"/>
            </a:xfrm>
            <a:custGeom>
              <a:avLst/>
              <a:gdLst>
                <a:gd name="connsiteX0" fmla="*/ 0 w 112109"/>
                <a:gd name="connsiteY0" fmla="*/ 0 h 199643"/>
                <a:gd name="connsiteX1" fmla="*/ 35909 w 112109"/>
                <a:gd name="connsiteY1" fmla="*/ 0 h 199643"/>
                <a:gd name="connsiteX2" fmla="*/ 35909 w 112109"/>
                <a:gd name="connsiteY2" fmla="*/ 168307 h 199643"/>
                <a:gd name="connsiteX3" fmla="*/ 112109 w 112109"/>
                <a:gd name="connsiteY3" fmla="*/ 168307 h 199643"/>
                <a:gd name="connsiteX4" fmla="*/ 112109 w 112109"/>
                <a:gd name="connsiteY4" fmla="*/ 199644 h 199643"/>
                <a:gd name="connsiteX5" fmla="*/ 0 w 112109"/>
                <a:gd name="connsiteY5" fmla="*/ 199644 h 199643"/>
                <a:gd name="connsiteX6" fmla="*/ 0 w 112109"/>
                <a:gd name="connsiteY6" fmla="*/ 0 h 1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109" h="199643">
                  <a:moveTo>
                    <a:pt x="0" y="0"/>
                  </a:moveTo>
                  <a:lnTo>
                    <a:pt x="35909" y="0"/>
                  </a:lnTo>
                  <a:lnTo>
                    <a:pt x="35909" y="168307"/>
                  </a:lnTo>
                  <a:lnTo>
                    <a:pt x="112109" y="168307"/>
                  </a:lnTo>
                  <a:lnTo>
                    <a:pt x="112109" y="199644"/>
                  </a:lnTo>
                  <a:lnTo>
                    <a:pt x="0" y="199644"/>
                  </a:lnTo>
                  <a:lnTo>
                    <a:pt x="0" y="0"/>
                  </a:lnTo>
                  <a:close/>
                </a:path>
              </a:pathLst>
            </a:custGeom>
            <a:grpFill/>
            <a:ln w="9525" cap="flat">
              <a:noFill/>
              <a:prstDash val="solid"/>
              <a:miter/>
            </a:ln>
          </p:spPr>
          <p:txBody>
            <a:bodyPr rtlCol="0" anchor="ctr"/>
            <a:lstStyle/>
            <a:p>
              <a:endParaRPr lang="cs-CZ"/>
            </a:p>
          </p:txBody>
        </p:sp>
        <p:sp>
          <p:nvSpPr>
            <p:cNvPr id="103" name="Volný tvar: obrazec 102">
              <a:extLst>
                <a:ext uri="{FF2B5EF4-FFF2-40B4-BE49-F238E27FC236}">
                  <a16:creationId xmlns:a16="http://schemas.microsoft.com/office/drawing/2014/main" id="{97556B47-C631-0D56-61CE-0DAFBA3A3E34}"/>
                </a:ext>
              </a:extLst>
            </p:cNvPr>
            <p:cNvSpPr/>
            <p:nvPr/>
          </p:nvSpPr>
          <p:spPr>
            <a:xfrm>
              <a:off x="3063843" y="1104263"/>
              <a:ext cx="141827" cy="204311"/>
            </a:xfrm>
            <a:custGeom>
              <a:avLst/>
              <a:gdLst>
                <a:gd name="connsiteX0" fmla="*/ 0 w 141827"/>
                <a:gd name="connsiteY0" fmla="*/ 133541 h 204311"/>
                <a:gd name="connsiteX1" fmla="*/ 0 w 141827"/>
                <a:gd name="connsiteY1" fmla="*/ 71057 h 204311"/>
                <a:gd name="connsiteX2" fmla="*/ 71056 w 141827"/>
                <a:gd name="connsiteY2" fmla="*/ 0 h 204311"/>
                <a:gd name="connsiteX3" fmla="*/ 141827 w 141827"/>
                <a:gd name="connsiteY3" fmla="*/ 71057 h 204311"/>
                <a:gd name="connsiteX4" fmla="*/ 141827 w 141827"/>
                <a:gd name="connsiteY4" fmla="*/ 133541 h 204311"/>
                <a:gd name="connsiteX5" fmla="*/ 71056 w 141827"/>
                <a:gd name="connsiteY5" fmla="*/ 204311 h 204311"/>
                <a:gd name="connsiteX6" fmla="*/ 0 w 141827"/>
                <a:gd name="connsiteY6" fmla="*/ 133541 h 204311"/>
                <a:gd name="connsiteX7" fmla="*/ 105823 w 141827"/>
                <a:gd name="connsiteY7" fmla="*/ 130397 h 204311"/>
                <a:gd name="connsiteX8" fmla="*/ 105823 w 141827"/>
                <a:gd name="connsiteY8" fmla="*/ 73914 h 204311"/>
                <a:gd name="connsiteX9" fmla="*/ 71056 w 141827"/>
                <a:gd name="connsiteY9" fmla="*/ 32861 h 204311"/>
                <a:gd name="connsiteX10" fmla="*/ 36004 w 141827"/>
                <a:gd name="connsiteY10" fmla="*/ 73914 h 204311"/>
                <a:gd name="connsiteX11" fmla="*/ 36004 w 141827"/>
                <a:gd name="connsiteY11" fmla="*/ 130397 h 204311"/>
                <a:gd name="connsiteX12" fmla="*/ 71056 w 141827"/>
                <a:gd name="connsiteY12" fmla="*/ 171450 h 204311"/>
                <a:gd name="connsiteX13" fmla="*/ 105823 w 141827"/>
                <a:gd name="connsiteY13" fmla="*/ 130397 h 20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827" h="204311">
                  <a:moveTo>
                    <a:pt x="0" y="133541"/>
                  </a:moveTo>
                  <a:lnTo>
                    <a:pt x="0" y="71057"/>
                  </a:lnTo>
                  <a:cubicBezTo>
                    <a:pt x="0" y="28289"/>
                    <a:pt x="23431" y="0"/>
                    <a:pt x="71056" y="0"/>
                  </a:cubicBezTo>
                  <a:cubicBezTo>
                    <a:pt x="118682" y="0"/>
                    <a:pt x="141827" y="28289"/>
                    <a:pt x="141827" y="71057"/>
                  </a:cubicBezTo>
                  <a:lnTo>
                    <a:pt x="141827" y="133541"/>
                  </a:lnTo>
                  <a:cubicBezTo>
                    <a:pt x="141827" y="176308"/>
                    <a:pt x="118682" y="204311"/>
                    <a:pt x="71056" y="204311"/>
                  </a:cubicBezTo>
                  <a:cubicBezTo>
                    <a:pt x="23431" y="204311"/>
                    <a:pt x="0" y="176308"/>
                    <a:pt x="0" y="133541"/>
                  </a:cubicBezTo>
                  <a:close/>
                  <a:moveTo>
                    <a:pt x="105823" y="130397"/>
                  </a:moveTo>
                  <a:lnTo>
                    <a:pt x="105823" y="73914"/>
                  </a:lnTo>
                  <a:cubicBezTo>
                    <a:pt x="105823" y="47339"/>
                    <a:pt x="96964" y="32861"/>
                    <a:pt x="71056" y="32861"/>
                  </a:cubicBezTo>
                  <a:cubicBezTo>
                    <a:pt x="45149" y="32861"/>
                    <a:pt x="36004" y="47435"/>
                    <a:pt x="36004" y="73914"/>
                  </a:cubicBezTo>
                  <a:lnTo>
                    <a:pt x="36004" y="130397"/>
                  </a:lnTo>
                  <a:cubicBezTo>
                    <a:pt x="36004" y="157258"/>
                    <a:pt x="45434" y="171450"/>
                    <a:pt x="71056" y="171450"/>
                  </a:cubicBezTo>
                  <a:cubicBezTo>
                    <a:pt x="96679" y="171450"/>
                    <a:pt x="105823" y="157163"/>
                    <a:pt x="105823" y="130397"/>
                  </a:cubicBezTo>
                  <a:close/>
                </a:path>
              </a:pathLst>
            </a:custGeom>
            <a:grpFill/>
            <a:ln w="9525" cap="flat">
              <a:noFill/>
              <a:prstDash val="solid"/>
              <a:miter/>
            </a:ln>
          </p:spPr>
          <p:txBody>
            <a:bodyPr rtlCol="0" anchor="ctr"/>
            <a:lstStyle/>
            <a:p>
              <a:endParaRPr lang="cs-CZ"/>
            </a:p>
          </p:txBody>
        </p:sp>
        <p:sp>
          <p:nvSpPr>
            <p:cNvPr id="104" name="Volný tvar: obrazec 103">
              <a:extLst>
                <a:ext uri="{FF2B5EF4-FFF2-40B4-BE49-F238E27FC236}">
                  <a16:creationId xmlns:a16="http://schemas.microsoft.com/office/drawing/2014/main" id="{12786767-0F13-36BD-DF57-DA458FB75463}"/>
                </a:ext>
              </a:extLst>
            </p:cNvPr>
            <p:cNvSpPr/>
            <p:nvPr/>
          </p:nvSpPr>
          <p:spPr>
            <a:xfrm>
              <a:off x="3239294" y="1104168"/>
              <a:ext cx="139826" cy="204311"/>
            </a:xfrm>
            <a:custGeom>
              <a:avLst/>
              <a:gdLst>
                <a:gd name="connsiteX0" fmla="*/ 70485 w 139826"/>
                <a:gd name="connsiteY0" fmla="*/ 91345 h 204311"/>
                <a:gd name="connsiteX1" fmla="*/ 139827 w 139826"/>
                <a:gd name="connsiteY1" fmla="*/ 91345 h 204311"/>
                <a:gd name="connsiteX2" fmla="*/ 139827 w 139826"/>
                <a:gd name="connsiteY2" fmla="*/ 168402 h 204311"/>
                <a:gd name="connsiteX3" fmla="*/ 71056 w 139826"/>
                <a:gd name="connsiteY3" fmla="*/ 204311 h 204311"/>
                <a:gd name="connsiteX4" fmla="*/ 0 w 139826"/>
                <a:gd name="connsiteY4" fmla="*/ 127254 h 204311"/>
                <a:gd name="connsiteX5" fmla="*/ 0 w 139826"/>
                <a:gd name="connsiteY5" fmla="*/ 76772 h 204311"/>
                <a:gd name="connsiteX6" fmla="*/ 71056 w 139826"/>
                <a:gd name="connsiteY6" fmla="*/ 0 h 204311"/>
                <a:gd name="connsiteX7" fmla="*/ 135255 w 139826"/>
                <a:gd name="connsiteY7" fmla="*/ 41053 h 204311"/>
                <a:gd name="connsiteX8" fmla="*/ 107252 w 139826"/>
                <a:gd name="connsiteY8" fmla="*/ 55626 h 204311"/>
                <a:gd name="connsiteX9" fmla="*/ 71056 w 139826"/>
                <a:gd name="connsiteY9" fmla="*/ 32766 h 204311"/>
                <a:gd name="connsiteX10" fmla="*/ 36004 w 139826"/>
                <a:gd name="connsiteY10" fmla="*/ 73819 h 204311"/>
                <a:gd name="connsiteX11" fmla="*/ 36004 w 139826"/>
                <a:gd name="connsiteY11" fmla="*/ 130016 h 204311"/>
                <a:gd name="connsiteX12" fmla="*/ 71914 w 139826"/>
                <a:gd name="connsiteY12" fmla="*/ 171069 h 204311"/>
                <a:gd name="connsiteX13" fmla="*/ 106109 w 139826"/>
                <a:gd name="connsiteY13" fmla="*/ 157353 h 204311"/>
                <a:gd name="connsiteX14" fmla="*/ 106109 w 139826"/>
                <a:gd name="connsiteY14" fmla="*/ 122015 h 204311"/>
                <a:gd name="connsiteX15" fmla="*/ 70485 w 139826"/>
                <a:gd name="connsiteY15" fmla="*/ 122015 h 204311"/>
                <a:gd name="connsiteX16" fmla="*/ 70485 w 139826"/>
                <a:gd name="connsiteY16" fmla="*/ 91154 h 20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826" h="204311">
                  <a:moveTo>
                    <a:pt x="70485" y="91345"/>
                  </a:moveTo>
                  <a:lnTo>
                    <a:pt x="139827" y="91345"/>
                  </a:lnTo>
                  <a:lnTo>
                    <a:pt x="139827" y="168402"/>
                  </a:lnTo>
                  <a:cubicBezTo>
                    <a:pt x="131540" y="182404"/>
                    <a:pt x="110680" y="204311"/>
                    <a:pt x="71056" y="204311"/>
                  </a:cubicBezTo>
                  <a:cubicBezTo>
                    <a:pt x="20574" y="204311"/>
                    <a:pt x="0" y="173260"/>
                    <a:pt x="0" y="127254"/>
                  </a:cubicBezTo>
                  <a:lnTo>
                    <a:pt x="0" y="76772"/>
                  </a:lnTo>
                  <a:cubicBezTo>
                    <a:pt x="0" y="30861"/>
                    <a:pt x="20574" y="0"/>
                    <a:pt x="71056" y="0"/>
                  </a:cubicBezTo>
                  <a:cubicBezTo>
                    <a:pt x="102679" y="0"/>
                    <a:pt x="123539" y="14573"/>
                    <a:pt x="135255" y="41053"/>
                  </a:cubicBezTo>
                  <a:lnTo>
                    <a:pt x="107252" y="55626"/>
                  </a:lnTo>
                  <a:cubicBezTo>
                    <a:pt x="96964" y="38481"/>
                    <a:pt x="85535" y="32766"/>
                    <a:pt x="71056" y="32766"/>
                  </a:cubicBezTo>
                  <a:cubicBezTo>
                    <a:pt x="44863" y="32766"/>
                    <a:pt x="36004" y="49054"/>
                    <a:pt x="36004" y="73819"/>
                  </a:cubicBezTo>
                  <a:lnTo>
                    <a:pt x="36004" y="130016"/>
                  </a:lnTo>
                  <a:cubicBezTo>
                    <a:pt x="36004" y="154877"/>
                    <a:pt x="45720" y="171069"/>
                    <a:pt x="71914" y="171069"/>
                  </a:cubicBezTo>
                  <a:cubicBezTo>
                    <a:pt x="90202" y="171069"/>
                    <a:pt x="101060" y="164211"/>
                    <a:pt x="106109" y="157353"/>
                  </a:cubicBezTo>
                  <a:lnTo>
                    <a:pt x="106109" y="122015"/>
                  </a:lnTo>
                  <a:lnTo>
                    <a:pt x="70485" y="122015"/>
                  </a:lnTo>
                  <a:lnTo>
                    <a:pt x="70485" y="91154"/>
                  </a:lnTo>
                  <a:close/>
                </a:path>
              </a:pathLst>
            </a:custGeom>
            <a:grpFill/>
            <a:ln w="9525" cap="flat">
              <a:noFill/>
              <a:prstDash val="solid"/>
              <a:miter/>
            </a:ln>
          </p:spPr>
          <p:txBody>
            <a:bodyPr rtlCol="0" anchor="ctr"/>
            <a:lstStyle/>
            <a:p>
              <a:endParaRPr lang="cs-CZ"/>
            </a:p>
          </p:txBody>
        </p:sp>
        <p:sp>
          <p:nvSpPr>
            <p:cNvPr id="105" name="Volný tvar: obrazec 104">
              <a:extLst>
                <a:ext uri="{FF2B5EF4-FFF2-40B4-BE49-F238E27FC236}">
                  <a16:creationId xmlns:a16="http://schemas.microsoft.com/office/drawing/2014/main" id="{A9F8596C-8436-9370-715F-EDB898F532F7}"/>
                </a:ext>
              </a:extLst>
            </p:cNvPr>
            <p:cNvSpPr/>
            <p:nvPr/>
          </p:nvSpPr>
          <p:spPr>
            <a:xfrm>
              <a:off x="3421316" y="1106549"/>
              <a:ext cx="35909" cy="199643"/>
            </a:xfrm>
            <a:custGeom>
              <a:avLst/>
              <a:gdLst>
                <a:gd name="connsiteX0" fmla="*/ 0 w 35909"/>
                <a:gd name="connsiteY0" fmla="*/ 0 h 199643"/>
                <a:gd name="connsiteX1" fmla="*/ 35909 w 35909"/>
                <a:gd name="connsiteY1" fmla="*/ 0 h 199643"/>
                <a:gd name="connsiteX2" fmla="*/ 35909 w 35909"/>
                <a:gd name="connsiteY2" fmla="*/ 199644 h 199643"/>
                <a:gd name="connsiteX3" fmla="*/ 0 w 35909"/>
                <a:gd name="connsiteY3" fmla="*/ 199644 h 199643"/>
                <a:gd name="connsiteX4" fmla="*/ 0 w 35909"/>
                <a:gd name="connsiteY4" fmla="*/ 0 h 19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09" h="199643">
                  <a:moveTo>
                    <a:pt x="0" y="0"/>
                  </a:moveTo>
                  <a:lnTo>
                    <a:pt x="35909" y="0"/>
                  </a:lnTo>
                  <a:lnTo>
                    <a:pt x="35909" y="199644"/>
                  </a:lnTo>
                  <a:lnTo>
                    <a:pt x="0" y="199644"/>
                  </a:lnTo>
                  <a:lnTo>
                    <a:pt x="0" y="0"/>
                  </a:lnTo>
                  <a:close/>
                </a:path>
              </a:pathLst>
            </a:custGeom>
            <a:grpFill/>
            <a:ln w="9525" cap="flat">
              <a:noFill/>
              <a:prstDash val="solid"/>
              <a:miter/>
            </a:ln>
          </p:spPr>
          <p:txBody>
            <a:bodyPr rtlCol="0" anchor="ctr"/>
            <a:lstStyle/>
            <a:p>
              <a:endParaRPr lang="cs-CZ"/>
            </a:p>
          </p:txBody>
        </p:sp>
        <p:sp>
          <p:nvSpPr>
            <p:cNvPr id="106" name="Volný tvar: obrazec 105">
              <a:extLst>
                <a:ext uri="{FF2B5EF4-FFF2-40B4-BE49-F238E27FC236}">
                  <a16:creationId xmlns:a16="http://schemas.microsoft.com/office/drawing/2014/main" id="{59C4448F-AE5F-FFE6-CB1D-E3D4C844E1AE}"/>
                </a:ext>
              </a:extLst>
            </p:cNvPr>
            <p:cNvSpPr/>
            <p:nvPr/>
          </p:nvSpPr>
          <p:spPr>
            <a:xfrm>
              <a:off x="3497612" y="1104168"/>
              <a:ext cx="136112" cy="204311"/>
            </a:xfrm>
            <a:custGeom>
              <a:avLst/>
              <a:gdLst>
                <a:gd name="connsiteX0" fmla="*/ 36100 w 136112"/>
                <a:gd name="connsiteY0" fmla="*/ 130493 h 204311"/>
                <a:gd name="connsiteX1" fmla="*/ 72009 w 136112"/>
                <a:gd name="connsiteY1" fmla="*/ 171545 h 204311"/>
                <a:gd name="connsiteX2" fmla="*/ 108204 w 136112"/>
                <a:gd name="connsiteY2" fmla="*/ 148971 h 204311"/>
                <a:gd name="connsiteX3" fmla="*/ 136112 w 136112"/>
                <a:gd name="connsiteY3" fmla="*/ 162687 h 204311"/>
                <a:gd name="connsiteX4" fmla="*/ 71914 w 136112"/>
                <a:gd name="connsiteY4" fmla="*/ 204311 h 204311"/>
                <a:gd name="connsiteX5" fmla="*/ 0 w 136112"/>
                <a:gd name="connsiteY5" fmla="*/ 127540 h 204311"/>
                <a:gd name="connsiteX6" fmla="*/ 0 w 136112"/>
                <a:gd name="connsiteY6" fmla="*/ 76772 h 204311"/>
                <a:gd name="connsiteX7" fmla="*/ 71056 w 136112"/>
                <a:gd name="connsiteY7" fmla="*/ 0 h 204311"/>
                <a:gd name="connsiteX8" fmla="*/ 135255 w 136112"/>
                <a:gd name="connsiteY8" fmla="*/ 41053 h 204311"/>
                <a:gd name="connsiteX9" fmla="*/ 107347 w 136112"/>
                <a:gd name="connsiteY9" fmla="*/ 55626 h 204311"/>
                <a:gd name="connsiteX10" fmla="*/ 71152 w 136112"/>
                <a:gd name="connsiteY10" fmla="*/ 32766 h 204311"/>
                <a:gd name="connsiteX11" fmla="*/ 36100 w 136112"/>
                <a:gd name="connsiteY11" fmla="*/ 73819 h 204311"/>
                <a:gd name="connsiteX12" fmla="*/ 36100 w 136112"/>
                <a:gd name="connsiteY12" fmla="*/ 130302 h 20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112" h="204311">
                  <a:moveTo>
                    <a:pt x="36100" y="130493"/>
                  </a:moveTo>
                  <a:cubicBezTo>
                    <a:pt x="36100" y="155353"/>
                    <a:pt x="45815" y="171545"/>
                    <a:pt x="72009" y="171545"/>
                  </a:cubicBezTo>
                  <a:cubicBezTo>
                    <a:pt x="86582" y="171545"/>
                    <a:pt x="98012" y="167831"/>
                    <a:pt x="108204" y="148971"/>
                  </a:cubicBezTo>
                  <a:lnTo>
                    <a:pt x="136112" y="162687"/>
                  </a:lnTo>
                  <a:cubicBezTo>
                    <a:pt x="122682" y="191262"/>
                    <a:pt x="103632" y="204311"/>
                    <a:pt x="71914" y="204311"/>
                  </a:cubicBezTo>
                  <a:cubicBezTo>
                    <a:pt x="21431" y="204311"/>
                    <a:pt x="0" y="173450"/>
                    <a:pt x="0" y="127540"/>
                  </a:cubicBezTo>
                  <a:lnTo>
                    <a:pt x="0" y="76772"/>
                  </a:lnTo>
                  <a:cubicBezTo>
                    <a:pt x="0" y="30861"/>
                    <a:pt x="20574" y="0"/>
                    <a:pt x="71056" y="0"/>
                  </a:cubicBezTo>
                  <a:cubicBezTo>
                    <a:pt x="102679" y="0"/>
                    <a:pt x="123539" y="14573"/>
                    <a:pt x="135255" y="41053"/>
                  </a:cubicBezTo>
                  <a:lnTo>
                    <a:pt x="107347" y="55626"/>
                  </a:lnTo>
                  <a:cubicBezTo>
                    <a:pt x="97060" y="38481"/>
                    <a:pt x="85630" y="32766"/>
                    <a:pt x="71152" y="32766"/>
                  </a:cubicBezTo>
                  <a:cubicBezTo>
                    <a:pt x="44863" y="32766"/>
                    <a:pt x="36100" y="49054"/>
                    <a:pt x="36100" y="73819"/>
                  </a:cubicBezTo>
                  <a:lnTo>
                    <a:pt x="36100" y="130302"/>
                  </a:lnTo>
                  <a:close/>
                </a:path>
              </a:pathLst>
            </a:custGeom>
            <a:grpFill/>
            <a:ln w="9525" cap="flat">
              <a:noFill/>
              <a:prstDash val="solid"/>
              <a:miter/>
            </a:ln>
          </p:spPr>
          <p:txBody>
            <a:bodyPr rtlCol="0" anchor="ctr"/>
            <a:lstStyle/>
            <a:p>
              <a:endParaRPr lang="cs-CZ"/>
            </a:p>
          </p:txBody>
        </p:sp>
        <p:sp>
          <p:nvSpPr>
            <p:cNvPr id="107" name="Volný tvar: obrazec 106">
              <a:extLst>
                <a:ext uri="{FF2B5EF4-FFF2-40B4-BE49-F238E27FC236}">
                  <a16:creationId xmlns:a16="http://schemas.microsoft.com/office/drawing/2014/main" id="{1CE28362-8A76-0F14-4BC3-6BC7321AAFB7}"/>
                </a:ext>
              </a:extLst>
            </p:cNvPr>
            <p:cNvSpPr/>
            <p:nvPr/>
          </p:nvSpPr>
          <p:spPr>
            <a:xfrm>
              <a:off x="3664395" y="1106549"/>
              <a:ext cx="138874" cy="199643"/>
            </a:xfrm>
            <a:custGeom>
              <a:avLst/>
              <a:gdLst>
                <a:gd name="connsiteX0" fmla="*/ 0 w 138874"/>
                <a:gd name="connsiteY0" fmla="*/ 0 h 199643"/>
                <a:gd name="connsiteX1" fmla="*/ 35909 w 138874"/>
                <a:gd name="connsiteY1" fmla="*/ 0 h 199643"/>
                <a:gd name="connsiteX2" fmla="*/ 35909 w 138874"/>
                <a:gd name="connsiteY2" fmla="*/ 81344 h 199643"/>
                <a:gd name="connsiteX3" fmla="*/ 50482 w 138874"/>
                <a:gd name="connsiteY3" fmla="*/ 81344 h 199643"/>
                <a:gd name="connsiteX4" fmla="*/ 96679 w 138874"/>
                <a:gd name="connsiteY4" fmla="*/ 0 h 199643"/>
                <a:gd name="connsiteX5" fmla="*/ 136588 w 138874"/>
                <a:gd name="connsiteY5" fmla="*/ 0 h 199643"/>
                <a:gd name="connsiteX6" fmla="*/ 80677 w 138874"/>
                <a:gd name="connsiteY6" fmla="*/ 94393 h 199643"/>
                <a:gd name="connsiteX7" fmla="*/ 138874 w 138874"/>
                <a:gd name="connsiteY7" fmla="*/ 199644 h 199643"/>
                <a:gd name="connsiteX8" fmla="*/ 98393 w 138874"/>
                <a:gd name="connsiteY8" fmla="*/ 199644 h 199643"/>
                <a:gd name="connsiteX9" fmla="*/ 51625 w 138874"/>
                <a:gd name="connsiteY9" fmla="*/ 112967 h 199643"/>
                <a:gd name="connsiteX10" fmla="*/ 35909 w 138874"/>
                <a:gd name="connsiteY10" fmla="*/ 112967 h 199643"/>
                <a:gd name="connsiteX11" fmla="*/ 35909 w 138874"/>
                <a:gd name="connsiteY11" fmla="*/ 199644 h 199643"/>
                <a:gd name="connsiteX12" fmla="*/ 0 w 138874"/>
                <a:gd name="connsiteY12" fmla="*/ 199644 h 199643"/>
                <a:gd name="connsiteX13" fmla="*/ 0 w 138874"/>
                <a:gd name="connsiteY13" fmla="*/ 0 h 1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874" h="199643">
                  <a:moveTo>
                    <a:pt x="0" y="0"/>
                  </a:moveTo>
                  <a:lnTo>
                    <a:pt x="35909" y="0"/>
                  </a:lnTo>
                  <a:lnTo>
                    <a:pt x="35909" y="81344"/>
                  </a:lnTo>
                  <a:lnTo>
                    <a:pt x="50482" y="81344"/>
                  </a:lnTo>
                  <a:lnTo>
                    <a:pt x="96679" y="0"/>
                  </a:lnTo>
                  <a:lnTo>
                    <a:pt x="136588" y="0"/>
                  </a:lnTo>
                  <a:lnTo>
                    <a:pt x="80677" y="94393"/>
                  </a:lnTo>
                  <a:lnTo>
                    <a:pt x="138874" y="199644"/>
                  </a:lnTo>
                  <a:lnTo>
                    <a:pt x="98393" y="199644"/>
                  </a:lnTo>
                  <a:lnTo>
                    <a:pt x="51625" y="112967"/>
                  </a:lnTo>
                  <a:lnTo>
                    <a:pt x="35909" y="112967"/>
                  </a:lnTo>
                  <a:lnTo>
                    <a:pt x="35909" y="199644"/>
                  </a:lnTo>
                  <a:lnTo>
                    <a:pt x="0" y="199644"/>
                  </a:lnTo>
                  <a:lnTo>
                    <a:pt x="0" y="0"/>
                  </a:lnTo>
                  <a:close/>
                </a:path>
              </a:pathLst>
            </a:custGeom>
            <a:grpFill/>
            <a:ln w="9525" cap="flat">
              <a:noFill/>
              <a:prstDash val="solid"/>
              <a:miter/>
            </a:ln>
          </p:spPr>
          <p:txBody>
            <a:bodyPr rtlCol="0" anchor="ctr"/>
            <a:lstStyle/>
            <a:p>
              <a:endParaRPr lang="cs-CZ"/>
            </a:p>
          </p:txBody>
        </p:sp>
        <p:sp>
          <p:nvSpPr>
            <p:cNvPr id="108" name="Volný tvar: obrazec 107">
              <a:extLst>
                <a:ext uri="{FF2B5EF4-FFF2-40B4-BE49-F238E27FC236}">
                  <a16:creationId xmlns:a16="http://schemas.microsoft.com/office/drawing/2014/main" id="{196958AD-FB3E-76FC-D5CB-F248BF6C772D}"/>
                </a:ext>
              </a:extLst>
            </p:cNvPr>
            <p:cNvSpPr/>
            <p:nvPr/>
          </p:nvSpPr>
          <p:spPr>
            <a:xfrm>
              <a:off x="3832130" y="1038350"/>
              <a:ext cx="112109" cy="267842"/>
            </a:xfrm>
            <a:custGeom>
              <a:avLst/>
              <a:gdLst>
                <a:gd name="connsiteX0" fmla="*/ 35909 w 112109"/>
                <a:gd name="connsiteY0" fmla="*/ 236506 h 267842"/>
                <a:gd name="connsiteX1" fmla="*/ 112109 w 112109"/>
                <a:gd name="connsiteY1" fmla="*/ 236506 h 267842"/>
                <a:gd name="connsiteX2" fmla="*/ 112109 w 112109"/>
                <a:gd name="connsiteY2" fmla="*/ 267843 h 267842"/>
                <a:gd name="connsiteX3" fmla="*/ 0 w 112109"/>
                <a:gd name="connsiteY3" fmla="*/ 267843 h 267842"/>
                <a:gd name="connsiteX4" fmla="*/ 0 w 112109"/>
                <a:gd name="connsiteY4" fmla="*/ 68199 h 267842"/>
                <a:gd name="connsiteX5" fmla="*/ 112109 w 112109"/>
                <a:gd name="connsiteY5" fmla="*/ 68199 h 267842"/>
                <a:gd name="connsiteX6" fmla="*/ 112109 w 112109"/>
                <a:gd name="connsiteY6" fmla="*/ 99536 h 267842"/>
                <a:gd name="connsiteX7" fmla="*/ 35909 w 112109"/>
                <a:gd name="connsiteY7" fmla="*/ 99536 h 267842"/>
                <a:gd name="connsiteX8" fmla="*/ 35909 w 112109"/>
                <a:gd name="connsiteY8" fmla="*/ 150305 h 267842"/>
                <a:gd name="connsiteX9" fmla="*/ 105823 w 112109"/>
                <a:gd name="connsiteY9" fmla="*/ 150305 h 267842"/>
                <a:gd name="connsiteX10" fmla="*/ 105823 w 112109"/>
                <a:gd name="connsiteY10" fmla="*/ 181642 h 267842"/>
                <a:gd name="connsiteX11" fmla="*/ 35909 w 112109"/>
                <a:gd name="connsiteY11" fmla="*/ 181642 h 267842"/>
                <a:gd name="connsiteX12" fmla="*/ 35909 w 112109"/>
                <a:gd name="connsiteY12" fmla="*/ 236411 h 267842"/>
                <a:gd name="connsiteX13" fmla="*/ 89249 w 112109"/>
                <a:gd name="connsiteY13" fmla="*/ 0 h 267842"/>
                <a:gd name="connsiteX14" fmla="*/ 62103 w 112109"/>
                <a:gd name="connsiteY14" fmla="*/ 49340 h 267842"/>
                <a:gd name="connsiteX15" fmla="*/ 38957 w 112109"/>
                <a:gd name="connsiteY15" fmla="*/ 49340 h 267842"/>
                <a:gd name="connsiteX16" fmla="*/ 53816 w 112109"/>
                <a:gd name="connsiteY16" fmla="*/ 0 h 267842"/>
                <a:gd name="connsiteX17" fmla="*/ 89154 w 112109"/>
                <a:gd name="connsiteY17" fmla="*/ 0 h 26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109" h="267842">
                  <a:moveTo>
                    <a:pt x="35909" y="236506"/>
                  </a:moveTo>
                  <a:lnTo>
                    <a:pt x="112109" y="236506"/>
                  </a:lnTo>
                  <a:lnTo>
                    <a:pt x="112109" y="267843"/>
                  </a:lnTo>
                  <a:lnTo>
                    <a:pt x="0" y="267843"/>
                  </a:lnTo>
                  <a:lnTo>
                    <a:pt x="0" y="68199"/>
                  </a:lnTo>
                  <a:lnTo>
                    <a:pt x="112109" y="68199"/>
                  </a:lnTo>
                  <a:lnTo>
                    <a:pt x="112109" y="99536"/>
                  </a:lnTo>
                  <a:lnTo>
                    <a:pt x="35909" y="99536"/>
                  </a:lnTo>
                  <a:lnTo>
                    <a:pt x="35909" y="150305"/>
                  </a:lnTo>
                  <a:lnTo>
                    <a:pt x="105823" y="150305"/>
                  </a:lnTo>
                  <a:lnTo>
                    <a:pt x="105823" y="181642"/>
                  </a:lnTo>
                  <a:lnTo>
                    <a:pt x="35909" y="181642"/>
                  </a:lnTo>
                  <a:lnTo>
                    <a:pt x="35909" y="236411"/>
                  </a:lnTo>
                  <a:close/>
                  <a:moveTo>
                    <a:pt x="89249" y="0"/>
                  </a:moveTo>
                  <a:lnTo>
                    <a:pt x="62103" y="49340"/>
                  </a:lnTo>
                  <a:lnTo>
                    <a:pt x="38957" y="49340"/>
                  </a:lnTo>
                  <a:lnTo>
                    <a:pt x="53816" y="0"/>
                  </a:lnTo>
                  <a:lnTo>
                    <a:pt x="89154" y="0"/>
                  </a:lnTo>
                  <a:close/>
                </a:path>
              </a:pathLst>
            </a:custGeom>
            <a:grpFill/>
            <a:ln w="9525" cap="flat">
              <a:noFill/>
              <a:prstDash val="solid"/>
              <a:miter/>
            </a:ln>
          </p:spPr>
          <p:txBody>
            <a:bodyPr rtlCol="0" anchor="ctr"/>
            <a:lstStyle/>
            <a:p>
              <a:endParaRPr lang="cs-CZ"/>
            </a:p>
          </p:txBody>
        </p:sp>
        <p:sp>
          <p:nvSpPr>
            <p:cNvPr id="109" name="Volný tvar: obrazec 108">
              <a:extLst>
                <a:ext uri="{FF2B5EF4-FFF2-40B4-BE49-F238E27FC236}">
                  <a16:creationId xmlns:a16="http://schemas.microsoft.com/office/drawing/2014/main" id="{8CD50434-A58B-D3ED-917A-5CEEBC843C83}"/>
                </a:ext>
              </a:extLst>
            </p:cNvPr>
            <p:cNvSpPr/>
            <p:nvPr/>
          </p:nvSpPr>
          <p:spPr>
            <a:xfrm>
              <a:off x="1877981" y="1417922"/>
              <a:ext cx="136112" cy="204311"/>
            </a:xfrm>
            <a:custGeom>
              <a:avLst/>
              <a:gdLst>
                <a:gd name="connsiteX0" fmla="*/ 36100 w 136112"/>
                <a:gd name="connsiteY0" fmla="*/ 130492 h 204311"/>
                <a:gd name="connsiteX1" fmla="*/ 72009 w 136112"/>
                <a:gd name="connsiteY1" fmla="*/ 171545 h 204311"/>
                <a:gd name="connsiteX2" fmla="*/ 108204 w 136112"/>
                <a:gd name="connsiteY2" fmla="*/ 148971 h 204311"/>
                <a:gd name="connsiteX3" fmla="*/ 136112 w 136112"/>
                <a:gd name="connsiteY3" fmla="*/ 162687 h 204311"/>
                <a:gd name="connsiteX4" fmla="*/ 71914 w 136112"/>
                <a:gd name="connsiteY4" fmla="*/ 204311 h 204311"/>
                <a:gd name="connsiteX5" fmla="*/ 0 w 136112"/>
                <a:gd name="connsiteY5" fmla="*/ 127540 h 204311"/>
                <a:gd name="connsiteX6" fmla="*/ 0 w 136112"/>
                <a:gd name="connsiteY6" fmla="*/ 76771 h 204311"/>
                <a:gd name="connsiteX7" fmla="*/ 71056 w 136112"/>
                <a:gd name="connsiteY7" fmla="*/ 0 h 204311"/>
                <a:gd name="connsiteX8" fmla="*/ 135255 w 136112"/>
                <a:gd name="connsiteY8" fmla="*/ 41053 h 204311"/>
                <a:gd name="connsiteX9" fmla="*/ 107347 w 136112"/>
                <a:gd name="connsiteY9" fmla="*/ 55626 h 204311"/>
                <a:gd name="connsiteX10" fmla="*/ 71152 w 136112"/>
                <a:gd name="connsiteY10" fmla="*/ 32766 h 204311"/>
                <a:gd name="connsiteX11" fmla="*/ 36100 w 136112"/>
                <a:gd name="connsiteY11" fmla="*/ 73819 h 204311"/>
                <a:gd name="connsiteX12" fmla="*/ 36100 w 136112"/>
                <a:gd name="connsiteY12" fmla="*/ 130302 h 20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112" h="204311">
                  <a:moveTo>
                    <a:pt x="36100" y="130492"/>
                  </a:moveTo>
                  <a:cubicBezTo>
                    <a:pt x="36100" y="155353"/>
                    <a:pt x="45815" y="171545"/>
                    <a:pt x="72009" y="171545"/>
                  </a:cubicBezTo>
                  <a:cubicBezTo>
                    <a:pt x="86582" y="171545"/>
                    <a:pt x="98012" y="167830"/>
                    <a:pt x="108204" y="148971"/>
                  </a:cubicBezTo>
                  <a:lnTo>
                    <a:pt x="136112" y="162687"/>
                  </a:lnTo>
                  <a:cubicBezTo>
                    <a:pt x="122682" y="191262"/>
                    <a:pt x="103632" y="204311"/>
                    <a:pt x="71914" y="204311"/>
                  </a:cubicBezTo>
                  <a:cubicBezTo>
                    <a:pt x="21431" y="204311"/>
                    <a:pt x="0" y="173450"/>
                    <a:pt x="0" y="127540"/>
                  </a:cubicBezTo>
                  <a:lnTo>
                    <a:pt x="0" y="76771"/>
                  </a:lnTo>
                  <a:cubicBezTo>
                    <a:pt x="0" y="30861"/>
                    <a:pt x="20574" y="0"/>
                    <a:pt x="71056" y="0"/>
                  </a:cubicBezTo>
                  <a:cubicBezTo>
                    <a:pt x="102679" y="0"/>
                    <a:pt x="123539" y="14573"/>
                    <a:pt x="135255" y="41053"/>
                  </a:cubicBezTo>
                  <a:lnTo>
                    <a:pt x="107347" y="55626"/>
                  </a:lnTo>
                  <a:cubicBezTo>
                    <a:pt x="97060" y="38481"/>
                    <a:pt x="85630" y="32766"/>
                    <a:pt x="71152" y="32766"/>
                  </a:cubicBezTo>
                  <a:cubicBezTo>
                    <a:pt x="44863" y="32766"/>
                    <a:pt x="36100" y="49054"/>
                    <a:pt x="36100" y="73819"/>
                  </a:cubicBezTo>
                  <a:lnTo>
                    <a:pt x="36100" y="130302"/>
                  </a:lnTo>
                  <a:close/>
                </a:path>
              </a:pathLst>
            </a:custGeom>
            <a:grpFill/>
            <a:ln w="9525" cap="flat">
              <a:noFill/>
              <a:prstDash val="solid"/>
              <a:miter/>
            </a:ln>
          </p:spPr>
          <p:txBody>
            <a:bodyPr rtlCol="0" anchor="ctr"/>
            <a:lstStyle/>
            <a:p>
              <a:endParaRPr lang="cs-CZ"/>
            </a:p>
          </p:txBody>
        </p:sp>
        <p:sp>
          <p:nvSpPr>
            <p:cNvPr id="110" name="Volný tvar: obrazec 109">
              <a:extLst>
                <a:ext uri="{FF2B5EF4-FFF2-40B4-BE49-F238E27FC236}">
                  <a16:creationId xmlns:a16="http://schemas.microsoft.com/office/drawing/2014/main" id="{7B628294-5217-9EBD-7D14-5C9A156864C5}"/>
                </a:ext>
              </a:extLst>
            </p:cNvPr>
            <p:cNvSpPr/>
            <p:nvPr/>
          </p:nvSpPr>
          <p:spPr>
            <a:xfrm>
              <a:off x="2044763" y="1420398"/>
              <a:ext cx="112109" cy="199644"/>
            </a:xfrm>
            <a:custGeom>
              <a:avLst/>
              <a:gdLst>
                <a:gd name="connsiteX0" fmla="*/ 35909 w 112109"/>
                <a:gd name="connsiteY0" fmla="*/ 168307 h 199644"/>
                <a:gd name="connsiteX1" fmla="*/ 112109 w 112109"/>
                <a:gd name="connsiteY1" fmla="*/ 168307 h 199644"/>
                <a:gd name="connsiteX2" fmla="*/ 112109 w 112109"/>
                <a:gd name="connsiteY2" fmla="*/ 199644 h 199644"/>
                <a:gd name="connsiteX3" fmla="*/ 0 w 112109"/>
                <a:gd name="connsiteY3" fmla="*/ 199644 h 199644"/>
                <a:gd name="connsiteX4" fmla="*/ 0 w 112109"/>
                <a:gd name="connsiteY4" fmla="*/ 0 h 199644"/>
                <a:gd name="connsiteX5" fmla="*/ 112109 w 112109"/>
                <a:gd name="connsiteY5" fmla="*/ 0 h 199644"/>
                <a:gd name="connsiteX6" fmla="*/ 112109 w 112109"/>
                <a:gd name="connsiteY6" fmla="*/ 31337 h 199644"/>
                <a:gd name="connsiteX7" fmla="*/ 35909 w 112109"/>
                <a:gd name="connsiteY7" fmla="*/ 31337 h 199644"/>
                <a:gd name="connsiteX8" fmla="*/ 35909 w 112109"/>
                <a:gd name="connsiteY8" fmla="*/ 82105 h 199644"/>
                <a:gd name="connsiteX9" fmla="*/ 105823 w 112109"/>
                <a:gd name="connsiteY9" fmla="*/ 82105 h 199644"/>
                <a:gd name="connsiteX10" fmla="*/ 105823 w 112109"/>
                <a:gd name="connsiteY10" fmla="*/ 113443 h 199644"/>
                <a:gd name="connsiteX11" fmla="*/ 35909 w 112109"/>
                <a:gd name="connsiteY11" fmla="*/ 113443 h 199644"/>
                <a:gd name="connsiteX12" fmla="*/ 35909 w 112109"/>
                <a:gd name="connsiteY12" fmla="*/ 168212 h 19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109" h="199644">
                  <a:moveTo>
                    <a:pt x="35909" y="168307"/>
                  </a:moveTo>
                  <a:lnTo>
                    <a:pt x="112109" y="168307"/>
                  </a:lnTo>
                  <a:lnTo>
                    <a:pt x="112109" y="199644"/>
                  </a:lnTo>
                  <a:lnTo>
                    <a:pt x="0" y="199644"/>
                  </a:lnTo>
                  <a:lnTo>
                    <a:pt x="0" y="0"/>
                  </a:lnTo>
                  <a:lnTo>
                    <a:pt x="112109" y="0"/>
                  </a:lnTo>
                  <a:lnTo>
                    <a:pt x="112109" y="31337"/>
                  </a:lnTo>
                  <a:lnTo>
                    <a:pt x="35909" y="31337"/>
                  </a:lnTo>
                  <a:lnTo>
                    <a:pt x="35909" y="82105"/>
                  </a:lnTo>
                  <a:lnTo>
                    <a:pt x="105823" y="82105"/>
                  </a:lnTo>
                  <a:lnTo>
                    <a:pt x="105823" y="113443"/>
                  </a:lnTo>
                  <a:lnTo>
                    <a:pt x="35909" y="113443"/>
                  </a:lnTo>
                  <a:lnTo>
                    <a:pt x="35909" y="168212"/>
                  </a:lnTo>
                  <a:close/>
                </a:path>
              </a:pathLst>
            </a:custGeom>
            <a:grpFill/>
            <a:ln w="9525" cap="flat">
              <a:noFill/>
              <a:prstDash val="solid"/>
              <a:miter/>
            </a:ln>
          </p:spPr>
          <p:txBody>
            <a:bodyPr rtlCol="0" anchor="ctr"/>
            <a:lstStyle/>
            <a:p>
              <a:endParaRPr lang="cs-CZ"/>
            </a:p>
          </p:txBody>
        </p:sp>
        <p:sp>
          <p:nvSpPr>
            <p:cNvPr id="111" name="Volný tvar: obrazec 110">
              <a:extLst>
                <a:ext uri="{FF2B5EF4-FFF2-40B4-BE49-F238E27FC236}">
                  <a16:creationId xmlns:a16="http://schemas.microsoft.com/office/drawing/2014/main" id="{0B3F3AF0-FF85-4B7B-713E-A57F8CE90C99}"/>
                </a:ext>
              </a:extLst>
            </p:cNvPr>
            <p:cNvSpPr/>
            <p:nvPr/>
          </p:nvSpPr>
          <p:spPr>
            <a:xfrm>
              <a:off x="2198497" y="1420398"/>
              <a:ext cx="146113" cy="199644"/>
            </a:xfrm>
            <a:custGeom>
              <a:avLst/>
              <a:gdLst>
                <a:gd name="connsiteX0" fmla="*/ 0 w 146113"/>
                <a:gd name="connsiteY0" fmla="*/ 0 h 199644"/>
                <a:gd name="connsiteX1" fmla="*/ 30861 w 146113"/>
                <a:gd name="connsiteY1" fmla="*/ 0 h 199644"/>
                <a:gd name="connsiteX2" fmla="*/ 111062 w 146113"/>
                <a:gd name="connsiteY2" fmla="*/ 131540 h 199644"/>
                <a:gd name="connsiteX3" fmla="*/ 112204 w 146113"/>
                <a:gd name="connsiteY3" fmla="*/ 131540 h 199644"/>
                <a:gd name="connsiteX4" fmla="*/ 112204 w 146113"/>
                <a:gd name="connsiteY4" fmla="*/ 0 h 199644"/>
                <a:gd name="connsiteX5" fmla="*/ 146114 w 146113"/>
                <a:gd name="connsiteY5" fmla="*/ 0 h 199644"/>
                <a:gd name="connsiteX6" fmla="*/ 146114 w 146113"/>
                <a:gd name="connsiteY6" fmla="*/ 199644 h 199644"/>
                <a:gd name="connsiteX7" fmla="*/ 114776 w 146113"/>
                <a:gd name="connsiteY7" fmla="*/ 199644 h 199644"/>
                <a:gd name="connsiteX8" fmla="*/ 35242 w 146113"/>
                <a:gd name="connsiteY8" fmla="*/ 68104 h 199644"/>
                <a:gd name="connsiteX9" fmla="*/ 34100 w 146113"/>
                <a:gd name="connsiteY9" fmla="*/ 68104 h 199644"/>
                <a:gd name="connsiteX10" fmla="*/ 34100 w 146113"/>
                <a:gd name="connsiteY10" fmla="*/ 199644 h 199644"/>
                <a:gd name="connsiteX11" fmla="*/ 191 w 146113"/>
                <a:gd name="connsiteY11" fmla="*/ 199644 h 199644"/>
                <a:gd name="connsiteX12" fmla="*/ 191 w 146113"/>
                <a:gd name="connsiteY12" fmla="*/ 0 h 19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13" h="199644">
                  <a:moveTo>
                    <a:pt x="0" y="0"/>
                  </a:moveTo>
                  <a:lnTo>
                    <a:pt x="30861" y="0"/>
                  </a:lnTo>
                  <a:lnTo>
                    <a:pt x="111062" y="131540"/>
                  </a:lnTo>
                  <a:lnTo>
                    <a:pt x="112204" y="131540"/>
                  </a:lnTo>
                  <a:lnTo>
                    <a:pt x="112204" y="0"/>
                  </a:lnTo>
                  <a:lnTo>
                    <a:pt x="146114" y="0"/>
                  </a:lnTo>
                  <a:lnTo>
                    <a:pt x="146114" y="199644"/>
                  </a:lnTo>
                  <a:lnTo>
                    <a:pt x="114776" y="199644"/>
                  </a:lnTo>
                  <a:lnTo>
                    <a:pt x="35242" y="68104"/>
                  </a:lnTo>
                  <a:lnTo>
                    <a:pt x="34100" y="68104"/>
                  </a:lnTo>
                  <a:lnTo>
                    <a:pt x="34100" y="199644"/>
                  </a:lnTo>
                  <a:lnTo>
                    <a:pt x="191" y="199644"/>
                  </a:lnTo>
                  <a:lnTo>
                    <a:pt x="191" y="0"/>
                  </a:lnTo>
                  <a:close/>
                </a:path>
              </a:pathLst>
            </a:custGeom>
            <a:grpFill/>
            <a:ln w="9525" cap="flat">
              <a:noFill/>
              <a:prstDash val="solid"/>
              <a:miter/>
            </a:ln>
          </p:spPr>
          <p:txBody>
            <a:bodyPr rtlCol="0" anchor="ctr"/>
            <a:lstStyle/>
            <a:p>
              <a:endParaRPr lang="cs-CZ"/>
            </a:p>
          </p:txBody>
        </p:sp>
        <p:sp>
          <p:nvSpPr>
            <p:cNvPr id="112" name="Volný tvar: obrazec 111">
              <a:extLst>
                <a:ext uri="{FF2B5EF4-FFF2-40B4-BE49-F238E27FC236}">
                  <a16:creationId xmlns:a16="http://schemas.microsoft.com/office/drawing/2014/main" id="{69A33DA6-8F03-C112-B57B-3FFE4243F0AA}"/>
                </a:ext>
              </a:extLst>
            </p:cNvPr>
            <p:cNvSpPr/>
            <p:nvPr/>
          </p:nvSpPr>
          <p:spPr>
            <a:xfrm>
              <a:off x="2380520" y="1420398"/>
              <a:ext cx="141446" cy="199644"/>
            </a:xfrm>
            <a:custGeom>
              <a:avLst/>
              <a:gdLst>
                <a:gd name="connsiteX0" fmla="*/ 0 w 141446"/>
                <a:gd name="connsiteY0" fmla="*/ 0 h 199644"/>
                <a:gd name="connsiteX1" fmla="*/ 141446 w 141446"/>
                <a:gd name="connsiteY1" fmla="*/ 0 h 199644"/>
                <a:gd name="connsiteX2" fmla="*/ 141446 w 141446"/>
                <a:gd name="connsiteY2" fmla="*/ 31337 h 199644"/>
                <a:gd name="connsiteX3" fmla="*/ 88678 w 141446"/>
                <a:gd name="connsiteY3" fmla="*/ 31337 h 199644"/>
                <a:gd name="connsiteX4" fmla="*/ 88678 w 141446"/>
                <a:gd name="connsiteY4" fmla="*/ 199644 h 199644"/>
                <a:gd name="connsiteX5" fmla="*/ 52769 w 141446"/>
                <a:gd name="connsiteY5" fmla="*/ 199644 h 199644"/>
                <a:gd name="connsiteX6" fmla="*/ 52769 w 141446"/>
                <a:gd name="connsiteY6" fmla="*/ 31337 h 199644"/>
                <a:gd name="connsiteX7" fmla="*/ 0 w 141446"/>
                <a:gd name="connsiteY7" fmla="*/ 31337 h 199644"/>
                <a:gd name="connsiteX8" fmla="*/ 0 w 141446"/>
                <a:gd name="connsiteY8" fmla="*/ 0 h 19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446" h="199644">
                  <a:moveTo>
                    <a:pt x="0" y="0"/>
                  </a:moveTo>
                  <a:lnTo>
                    <a:pt x="141446" y="0"/>
                  </a:lnTo>
                  <a:lnTo>
                    <a:pt x="141446" y="31337"/>
                  </a:lnTo>
                  <a:lnTo>
                    <a:pt x="88678" y="31337"/>
                  </a:lnTo>
                  <a:lnTo>
                    <a:pt x="88678" y="199644"/>
                  </a:lnTo>
                  <a:lnTo>
                    <a:pt x="52769" y="199644"/>
                  </a:lnTo>
                  <a:lnTo>
                    <a:pt x="52769" y="31337"/>
                  </a:lnTo>
                  <a:lnTo>
                    <a:pt x="0" y="31337"/>
                  </a:lnTo>
                  <a:lnTo>
                    <a:pt x="0" y="0"/>
                  </a:lnTo>
                  <a:close/>
                </a:path>
              </a:pathLst>
            </a:custGeom>
            <a:grpFill/>
            <a:ln w="9525" cap="flat">
              <a:noFill/>
              <a:prstDash val="solid"/>
              <a:miter/>
            </a:ln>
          </p:spPr>
          <p:txBody>
            <a:bodyPr rtlCol="0" anchor="ctr"/>
            <a:lstStyle/>
            <a:p>
              <a:endParaRPr lang="cs-CZ"/>
            </a:p>
          </p:txBody>
        </p:sp>
        <p:sp>
          <p:nvSpPr>
            <p:cNvPr id="113" name="Volný tvar: obrazec 112">
              <a:extLst>
                <a:ext uri="{FF2B5EF4-FFF2-40B4-BE49-F238E27FC236}">
                  <a16:creationId xmlns:a16="http://schemas.microsoft.com/office/drawing/2014/main" id="{79B7AD0F-DF54-DD2A-CDEE-F7ED53D4031C}"/>
                </a:ext>
              </a:extLst>
            </p:cNvPr>
            <p:cNvSpPr/>
            <p:nvPr/>
          </p:nvSpPr>
          <p:spPr>
            <a:xfrm>
              <a:off x="2558256" y="1420398"/>
              <a:ext cx="140112" cy="199739"/>
            </a:xfrm>
            <a:custGeom>
              <a:avLst/>
              <a:gdLst>
                <a:gd name="connsiteX0" fmla="*/ 0 w 140112"/>
                <a:gd name="connsiteY0" fmla="*/ 0 h 199739"/>
                <a:gd name="connsiteX1" fmla="*/ 60198 w 140112"/>
                <a:gd name="connsiteY1" fmla="*/ 0 h 199739"/>
                <a:gd name="connsiteX2" fmla="*/ 131826 w 140112"/>
                <a:gd name="connsiteY2" fmla="*/ 63341 h 199739"/>
                <a:gd name="connsiteX3" fmla="*/ 97060 w 140112"/>
                <a:gd name="connsiteY3" fmla="*/ 120682 h 199739"/>
                <a:gd name="connsiteX4" fmla="*/ 140113 w 140112"/>
                <a:gd name="connsiteY4" fmla="*/ 199739 h 199739"/>
                <a:gd name="connsiteX5" fmla="*/ 100203 w 140112"/>
                <a:gd name="connsiteY5" fmla="*/ 199739 h 199739"/>
                <a:gd name="connsiteX6" fmla="*/ 62865 w 140112"/>
                <a:gd name="connsiteY6" fmla="*/ 126397 h 199739"/>
                <a:gd name="connsiteX7" fmla="*/ 35719 w 140112"/>
                <a:gd name="connsiteY7" fmla="*/ 126397 h 199739"/>
                <a:gd name="connsiteX8" fmla="*/ 35719 w 140112"/>
                <a:gd name="connsiteY8" fmla="*/ 199739 h 199739"/>
                <a:gd name="connsiteX9" fmla="*/ 95 w 140112"/>
                <a:gd name="connsiteY9" fmla="*/ 199739 h 199739"/>
                <a:gd name="connsiteX10" fmla="*/ 95 w 140112"/>
                <a:gd name="connsiteY10" fmla="*/ 95 h 199739"/>
                <a:gd name="connsiteX11" fmla="*/ 35624 w 140112"/>
                <a:gd name="connsiteY11" fmla="*/ 94964 h 199739"/>
                <a:gd name="connsiteX12" fmla="*/ 61246 w 140112"/>
                <a:gd name="connsiteY12" fmla="*/ 94964 h 199739"/>
                <a:gd name="connsiteX13" fmla="*/ 95441 w 140112"/>
                <a:gd name="connsiteY13" fmla="*/ 63341 h 199739"/>
                <a:gd name="connsiteX14" fmla="*/ 58388 w 140112"/>
                <a:gd name="connsiteY14" fmla="*/ 31432 h 199739"/>
                <a:gd name="connsiteX15" fmla="*/ 35528 w 140112"/>
                <a:gd name="connsiteY15" fmla="*/ 31432 h 199739"/>
                <a:gd name="connsiteX16" fmla="*/ 35528 w 140112"/>
                <a:gd name="connsiteY16" fmla="*/ 95059 h 19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112" h="199739">
                  <a:moveTo>
                    <a:pt x="0" y="0"/>
                  </a:moveTo>
                  <a:lnTo>
                    <a:pt x="60198" y="0"/>
                  </a:lnTo>
                  <a:cubicBezTo>
                    <a:pt x="104680" y="0"/>
                    <a:pt x="131826" y="17717"/>
                    <a:pt x="131826" y="63341"/>
                  </a:cubicBezTo>
                  <a:cubicBezTo>
                    <a:pt x="131826" y="100108"/>
                    <a:pt x="112109" y="114681"/>
                    <a:pt x="97060" y="120682"/>
                  </a:cubicBezTo>
                  <a:lnTo>
                    <a:pt x="140113" y="199739"/>
                  </a:lnTo>
                  <a:lnTo>
                    <a:pt x="100203" y="199739"/>
                  </a:lnTo>
                  <a:lnTo>
                    <a:pt x="62865" y="126397"/>
                  </a:lnTo>
                  <a:lnTo>
                    <a:pt x="35719" y="126397"/>
                  </a:lnTo>
                  <a:lnTo>
                    <a:pt x="35719" y="199739"/>
                  </a:lnTo>
                  <a:lnTo>
                    <a:pt x="95" y="199739"/>
                  </a:lnTo>
                  <a:lnTo>
                    <a:pt x="95" y="95"/>
                  </a:lnTo>
                  <a:close/>
                  <a:moveTo>
                    <a:pt x="35624" y="94964"/>
                  </a:moveTo>
                  <a:lnTo>
                    <a:pt x="61246" y="94964"/>
                  </a:lnTo>
                  <a:cubicBezTo>
                    <a:pt x="82963" y="94964"/>
                    <a:pt x="95441" y="86963"/>
                    <a:pt x="95441" y="63341"/>
                  </a:cubicBezTo>
                  <a:cubicBezTo>
                    <a:pt x="95441" y="38195"/>
                    <a:pt x="82296" y="31432"/>
                    <a:pt x="58388" y="31432"/>
                  </a:cubicBezTo>
                  <a:lnTo>
                    <a:pt x="35528" y="31432"/>
                  </a:lnTo>
                  <a:lnTo>
                    <a:pt x="35528" y="95059"/>
                  </a:lnTo>
                  <a:close/>
                </a:path>
              </a:pathLst>
            </a:custGeom>
            <a:grpFill/>
            <a:ln w="9525" cap="flat">
              <a:noFill/>
              <a:prstDash val="solid"/>
              <a:miter/>
            </a:ln>
          </p:spPr>
          <p:txBody>
            <a:bodyPr rtlCol="0" anchor="ctr"/>
            <a:lstStyle/>
            <a:p>
              <a:endParaRPr lang="cs-CZ"/>
            </a:p>
          </p:txBody>
        </p:sp>
        <p:sp>
          <p:nvSpPr>
            <p:cNvPr id="114" name="Volný tvar: obrazec 113">
              <a:extLst>
                <a:ext uri="{FF2B5EF4-FFF2-40B4-BE49-F238E27FC236}">
                  <a16:creationId xmlns:a16="http://schemas.microsoft.com/office/drawing/2014/main" id="{5A80B211-72F8-D5CE-CD07-16FCDD678651}"/>
                </a:ext>
              </a:extLst>
            </p:cNvPr>
            <p:cNvSpPr/>
            <p:nvPr/>
          </p:nvSpPr>
          <p:spPr>
            <a:xfrm>
              <a:off x="2728658" y="1420303"/>
              <a:ext cx="139255" cy="202025"/>
            </a:xfrm>
            <a:custGeom>
              <a:avLst/>
              <a:gdLst>
                <a:gd name="connsiteX0" fmla="*/ 191 w 139255"/>
                <a:gd name="connsiteY0" fmla="*/ 134684 h 202025"/>
                <a:gd name="connsiteX1" fmla="*/ 191 w 139255"/>
                <a:gd name="connsiteY1" fmla="*/ 0 h 202025"/>
                <a:gd name="connsiteX2" fmla="*/ 36100 w 139255"/>
                <a:gd name="connsiteY2" fmla="*/ 0 h 202025"/>
                <a:gd name="connsiteX3" fmla="*/ 36100 w 139255"/>
                <a:gd name="connsiteY3" fmla="*/ 131826 h 202025"/>
                <a:gd name="connsiteX4" fmla="*/ 69723 w 139255"/>
                <a:gd name="connsiteY4" fmla="*/ 169736 h 202025"/>
                <a:gd name="connsiteX5" fmla="*/ 103346 w 139255"/>
                <a:gd name="connsiteY5" fmla="*/ 131826 h 202025"/>
                <a:gd name="connsiteX6" fmla="*/ 103346 w 139255"/>
                <a:gd name="connsiteY6" fmla="*/ 0 h 202025"/>
                <a:gd name="connsiteX7" fmla="*/ 139255 w 139255"/>
                <a:gd name="connsiteY7" fmla="*/ 0 h 202025"/>
                <a:gd name="connsiteX8" fmla="*/ 139255 w 139255"/>
                <a:gd name="connsiteY8" fmla="*/ 134684 h 202025"/>
                <a:gd name="connsiteX9" fmla="*/ 69628 w 139255"/>
                <a:gd name="connsiteY9" fmla="*/ 202025 h 202025"/>
                <a:gd name="connsiteX10" fmla="*/ 0 w 139255"/>
                <a:gd name="connsiteY10" fmla="*/ 134684 h 20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255" h="202025">
                  <a:moveTo>
                    <a:pt x="191" y="134684"/>
                  </a:moveTo>
                  <a:lnTo>
                    <a:pt x="191" y="0"/>
                  </a:lnTo>
                  <a:lnTo>
                    <a:pt x="36100" y="0"/>
                  </a:lnTo>
                  <a:lnTo>
                    <a:pt x="36100" y="131826"/>
                  </a:lnTo>
                  <a:cubicBezTo>
                    <a:pt x="36100" y="154686"/>
                    <a:pt x="42958" y="169736"/>
                    <a:pt x="69723" y="169736"/>
                  </a:cubicBezTo>
                  <a:cubicBezTo>
                    <a:pt x="96488" y="169736"/>
                    <a:pt x="103346" y="154591"/>
                    <a:pt x="103346" y="131826"/>
                  </a:cubicBezTo>
                  <a:lnTo>
                    <a:pt x="103346" y="0"/>
                  </a:lnTo>
                  <a:lnTo>
                    <a:pt x="139255" y="0"/>
                  </a:lnTo>
                  <a:lnTo>
                    <a:pt x="139255" y="134684"/>
                  </a:lnTo>
                  <a:cubicBezTo>
                    <a:pt x="139255" y="177451"/>
                    <a:pt x="115824" y="202025"/>
                    <a:pt x="69628" y="202025"/>
                  </a:cubicBezTo>
                  <a:cubicBezTo>
                    <a:pt x="23432" y="202025"/>
                    <a:pt x="0" y="177451"/>
                    <a:pt x="0" y="134684"/>
                  </a:cubicBezTo>
                  <a:close/>
                </a:path>
              </a:pathLst>
            </a:custGeom>
            <a:grpFill/>
            <a:ln w="9525" cap="flat">
              <a:noFill/>
              <a:prstDash val="solid"/>
              <a:miter/>
            </a:ln>
          </p:spPr>
          <p:txBody>
            <a:bodyPr rtlCol="0" anchor="ctr"/>
            <a:lstStyle/>
            <a:p>
              <a:endParaRPr lang="cs-CZ"/>
            </a:p>
          </p:txBody>
        </p:sp>
        <p:sp>
          <p:nvSpPr>
            <p:cNvPr id="115" name="Volný tvar: obrazec 114">
              <a:extLst>
                <a:ext uri="{FF2B5EF4-FFF2-40B4-BE49-F238E27FC236}">
                  <a16:creationId xmlns:a16="http://schemas.microsoft.com/office/drawing/2014/main" id="{E1DAAEE7-B66C-D96D-97F0-F32250CA1C4E}"/>
                </a:ext>
              </a:extLst>
            </p:cNvPr>
            <p:cNvSpPr/>
            <p:nvPr/>
          </p:nvSpPr>
          <p:spPr>
            <a:xfrm>
              <a:off x="2914967" y="1420398"/>
              <a:ext cx="173354" cy="199644"/>
            </a:xfrm>
            <a:custGeom>
              <a:avLst/>
              <a:gdLst>
                <a:gd name="connsiteX0" fmla="*/ 139446 w 173354"/>
                <a:gd name="connsiteY0" fmla="*/ 81820 h 199644"/>
                <a:gd name="connsiteX1" fmla="*/ 138303 w 173354"/>
                <a:gd name="connsiteY1" fmla="*/ 81820 h 199644"/>
                <a:gd name="connsiteX2" fmla="*/ 95821 w 173354"/>
                <a:gd name="connsiteY2" fmla="*/ 166783 h 199644"/>
                <a:gd name="connsiteX3" fmla="*/ 77533 w 173354"/>
                <a:gd name="connsiteY3" fmla="*/ 166783 h 199644"/>
                <a:gd name="connsiteX4" fmla="*/ 35052 w 173354"/>
                <a:gd name="connsiteY4" fmla="*/ 81820 h 199644"/>
                <a:gd name="connsiteX5" fmla="*/ 33909 w 173354"/>
                <a:gd name="connsiteY5" fmla="*/ 81820 h 199644"/>
                <a:gd name="connsiteX6" fmla="*/ 33909 w 173354"/>
                <a:gd name="connsiteY6" fmla="*/ 199644 h 199644"/>
                <a:gd name="connsiteX7" fmla="*/ 0 w 173354"/>
                <a:gd name="connsiteY7" fmla="*/ 199644 h 199644"/>
                <a:gd name="connsiteX8" fmla="*/ 0 w 173354"/>
                <a:gd name="connsiteY8" fmla="*/ 0 h 199644"/>
                <a:gd name="connsiteX9" fmla="*/ 27623 w 173354"/>
                <a:gd name="connsiteY9" fmla="*/ 0 h 199644"/>
                <a:gd name="connsiteX10" fmla="*/ 86106 w 173354"/>
                <a:gd name="connsiteY10" fmla="*/ 114967 h 199644"/>
                <a:gd name="connsiteX11" fmla="*/ 87249 w 173354"/>
                <a:gd name="connsiteY11" fmla="*/ 114967 h 199644"/>
                <a:gd name="connsiteX12" fmla="*/ 146018 w 173354"/>
                <a:gd name="connsiteY12" fmla="*/ 0 h 199644"/>
                <a:gd name="connsiteX13" fmla="*/ 173355 w 173354"/>
                <a:gd name="connsiteY13" fmla="*/ 0 h 199644"/>
                <a:gd name="connsiteX14" fmla="*/ 173355 w 173354"/>
                <a:gd name="connsiteY14" fmla="*/ 199644 h 199644"/>
                <a:gd name="connsiteX15" fmla="*/ 139446 w 173354"/>
                <a:gd name="connsiteY15" fmla="*/ 199644 h 199644"/>
                <a:gd name="connsiteX16" fmla="*/ 139446 w 173354"/>
                <a:gd name="connsiteY16" fmla="*/ 81820 h 19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3354" h="199644">
                  <a:moveTo>
                    <a:pt x="139446" y="81820"/>
                  </a:moveTo>
                  <a:lnTo>
                    <a:pt x="138303" y="81820"/>
                  </a:lnTo>
                  <a:lnTo>
                    <a:pt x="95821" y="166783"/>
                  </a:lnTo>
                  <a:lnTo>
                    <a:pt x="77533" y="166783"/>
                  </a:lnTo>
                  <a:lnTo>
                    <a:pt x="35052" y="81820"/>
                  </a:lnTo>
                  <a:lnTo>
                    <a:pt x="33909" y="81820"/>
                  </a:lnTo>
                  <a:lnTo>
                    <a:pt x="33909" y="199644"/>
                  </a:lnTo>
                  <a:lnTo>
                    <a:pt x="0" y="199644"/>
                  </a:lnTo>
                  <a:lnTo>
                    <a:pt x="0" y="0"/>
                  </a:lnTo>
                  <a:lnTo>
                    <a:pt x="27623" y="0"/>
                  </a:lnTo>
                  <a:lnTo>
                    <a:pt x="86106" y="114967"/>
                  </a:lnTo>
                  <a:lnTo>
                    <a:pt x="87249" y="114967"/>
                  </a:lnTo>
                  <a:lnTo>
                    <a:pt x="146018" y="0"/>
                  </a:lnTo>
                  <a:lnTo>
                    <a:pt x="173355" y="0"/>
                  </a:lnTo>
                  <a:lnTo>
                    <a:pt x="173355" y="199644"/>
                  </a:lnTo>
                  <a:lnTo>
                    <a:pt x="139446" y="199644"/>
                  </a:lnTo>
                  <a:lnTo>
                    <a:pt x="139446" y="81820"/>
                  </a:lnTo>
                  <a:close/>
                </a:path>
              </a:pathLst>
            </a:custGeom>
            <a:grpFill/>
            <a:ln w="9525" cap="flat">
              <a:noFill/>
              <a:prstDash val="solid"/>
              <a:miter/>
            </a:ln>
          </p:spPr>
          <p:txBody>
            <a:bodyPr rtlCol="0" anchor="ctr"/>
            <a:lstStyle/>
            <a:p>
              <a:endParaRPr lang="cs-CZ"/>
            </a:p>
          </p:txBody>
        </p:sp>
        <p:sp>
          <p:nvSpPr>
            <p:cNvPr id="116" name="Volný tvar: obrazec 115">
              <a:extLst>
                <a:ext uri="{FF2B5EF4-FFF2-40B4-BE49-F238E27FC236}">
                  <a16:creationId xmlns:a16="http://schemas.microsoft.com/office/drawing/2014/main" id="{A643C277-6AF2-32C3-02B4-A26D49B32CBD}"/>
                </a:ext>
              </a:extLst>
            </p:cNvPr>
            <p:cNvSpPr/>
            <p:nvPr/>
          </p:nvSpPr>
          <p:spPr>
            <a:xfrm>
              <a:off x="3221577" y="1420398"/>
              <a:ext cx="131540" cy="199739"/>
            </a:xfrm>
            <a:custGeom>
              <a:avLst/>
              <a:gdLst>
                <a:gd name="connsiteX0" fmla="*/ 0 w 131540"/>
                <a:gd name="connsiteY0" fmla="*/ 0 h 199739"/>
                <a:gd name="connsiteX1" fmla="*/ 58769 w 131540"/>
                <a:gd name="connsiteY1" fmla="*/ 0 h 199739"/>
                <a:gd name="connsiteX2" fmla="*/ 131540 w 131540"/>
                <a:gd name="connsiteY2" fmla="*/ 65627 h 199739"/>
                <a:gd name="connsiteX3" fmla="*/ 61341 w 131540"/>
                <a:gd name="connsiteY3" fmla="*/ 130683 h 199739"/>
                <a:gd name="connsiteX4" fmla="*/ 35909 w 131540"/>
                <a:gd name="connsiteY4" fmla="*/ 130683 h 199739"/>
                <a:gd name="connsiteX5" fmla="*/ 35909 w 131540"/>
                <a:gd name="connsiteY5" fmla="*/ 199739 h 199739"/>
                <a:gd name="connsiteX6" fmla="*/ 0 w 131540"/>
                <a:gd name="connsiteY6" fmla="*/ 199739 h 199739"/>
                <a:gd name="connsiteX7" fmla="*/ 0 w 131540"/>
                <a:gd name="connsiteY7" fmla="*/ 95 h 199739"/>
                <a:gd name="connsiteX8" fmla="*/ 35909 w 131540"/>
                <a:gd name="connsiteY8" fmla="*/ 99251 h 199739"/>
                <a:gd name="connsiteX9" fmla="*/ 59912 w 131540"/>
                <a:gd name="connsiteY9" fmla="*/ 99251 h 199739"/>
                <a:gd name="connsiteX10" fmla="*/ 95250 w 131540"/>
                <a:gd name="connsiteY10" fmla="*/ 64484 h 199739"/>
                <a:gd name="connsiteX11" fmla="*/ 57912 w 131540"/>
                <a:gd name="connsiteY11" fmla="*/ 31432 h 199739"/>
                <a:gd name="connsiteX12" fmla="*/ 35909 w 131540"/>
                <a:gd name="connsiteY12" fmla="*/ 31432 h 199739"/>
                <a:gd name="connsiteX13" fmla="*/ 35909 w 131540"/>
                <a:gd name="connsiteY13" fmla="*/ 99346 h 19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540" h="199739">
                  <a:moveTo>
                    <a:pt x="0" y="0"/>
                  </a:moveTo>
                  <a:lnTo>
                    <a:pt x="58769" y="0"/>
                  </a:lnTo>
                  <a:cubicBezTo>
                    <a:pt x="104108" y="0"/>
                    <a:pt x="131540" y="13145"/>
                    <a:pt x="131540" y="65627"/>
                  </a:cubicBezTo>
                  <a:cubicBezTo>
                    <a:pt x="131540" y="111824"/>
                    <a:pt x="105632" y="130683"/>
                    <a:pt x="61341" y="130683"/>
                  </a:cubicBezTo>
                  <a:lnTo>
                    <a:pt x="35909" y="130683"/>
                  </a:lnTo>
                  <a:lnTo>
                    <a:pt x="35909" y="199739"/>
                  </a:lnTo>
                  <a:lnTo>
                    <a:pt x="0" y="199739"/>
                  </a:lnTo>
                  <a:lnTo>
                    <a:pt x="0" y="95"/>
                  </a:lnTo>
                  <a:close/>
                  <a:moveTo>
                    <a:pt x="35909" y="99251"/>
                  </a:moveTo>
                  <a:lnTo>
                    <a:pt x="59912" y="99251"/>
                  </a:lnTo>
                  <a:cubicBezTo>
                    <a:pt x="85534" y="99251"/>
                    <a:pt x="95250" y="88392"/>
                    <a:pt x="95250" y="64484"/>
                  </a:cubicBezTo>
                  <a:cubicBezTo>
                    <a:pt x="95250" y="40576"/>
                    <a:pt x="85249" y="31432"/>
                    <a:pt x="57912" y="31432"/>
                  </a:cubicBezTo>
                  <a:lnTo>
                    <a:pt x="35909" y="31432"/>
                  </a:lnTo>
                  <a:lnTo>
                    <a:pt x="35909" y="99346"/>
                  </a:lnTo>
                  <a:close/>
                </a:path>
              </a:pathLst>
            </a:custGeom>
            <a:grpFill/>
            <a:ln w="9525" cap="flat">
              <a:noFill/>
              <a:prstDash val="solid"/>
              <a:miter/>
            </a:ln>
          </p:spPr>
          <p:txBody>
            <a:bodyPr rtlCol="0" anchor="ctr"/>
            <a:lstStyle/>
            <a:p>
              <a:endParaRPr lang="cs-CZ"/>
            </a:p>
          </p:txBody>
        </p:sp>
        <p:sp>
          <p:nvSpPr>
            <p:cNvPr id="117" name="Volný tvar: obrazec 116">
              <a:extLst>
                <a:ext uri="{FF2B5EF4-FFF2-40B4-BE49-F238E27FC236}">
                  <a16:creationId xmlns:a16="http://schemas.microsoft.com/office/drawing/2014/main" id="{D487607E-19A7-1DC6-1D2B-4C3C35E9D84E}"/>
                </a:ext>
              </a:extLst>
            </p:cNvPr>
            <p:cNvSpPr/>
            <p:nvPr/>
          </p:nvSpPr>
          <p:spPr>
            <a:xfrm>
              <a:off x="3390741" y="1420398"/>
              <a:ext cx="140112" cy="199739"/>
            </a:xfrm>
            <a:custGeom>
              <a:avLst/>
              <a:gdLst>
                <a:gd name="connsiteX0" fmla="*/ 0 w 140112"/>
                <a:gd name="connsiteY0" fmla="*/ 0 h 199739"/>
                <a:gd name="connsiteX1" fmla="*/ 60198 w 140112"/>
                <a:gd name="connsiteY1" fmla="*/ 0 h 199739"/>
                <a:gd name="connsiteX2" fmla="*/ 131826 w 140112"/>
                <a:gd name="connsiteY2" fmla="*/ 63341 h 199739"/>
                <a:gd name="connsiteX3" fmla="*/ 97060 w 140112"/>
                <a:gd name="connsiteY3" fmla="*/ 120682 h 199739"/>
                <a:gd name="connsiteX4" fmla="*/ 140113 w 140112"/>
                <a:gd name="connsiteY4" fmla="*/ 199739 h 199739"/>
                <a:gd name="connsiteX5" fmla="*/ 100203 w 140112"/>
                <a:gd name="connsiteY5" fmla="*/ 199739 h 199739"/>
                <a:gd name="connsiteX6" fmla="*/ 62865 w 140112"/>
                <a:gd name="connsiteY6" fmla="*/ 126397 h 199739"/>
                <a:gd name="connsiteX7" fmla="*/ 35719 w 140112"/>
                <a:gd name="connsiteY7" fmla="*/ 126397 h 199739"/>
                <a:gd name="connsiteX8" fmla="*/ 35719 w 140112"/>
                <a:gd name="connsiteY8" fmla="*/ 199739 h 199739"/>
                <a:gd name="connsiteX9" fmla="*/ 95 w 140112"/>
                <a:gd name="connsiteY9" fmla="*/ 199739 h 199739"/>
                <a:gd name="connsiteX10" fmla="*/ 95 w 140112"/>
                <a:gd name="connsiteY10" fmla="*/ 95 h 199739"/>
                <a:gd name="connsiteX11" fmla="*/ 35624 w 140112"/>
                <a:gd name="connsiteY11" fmla="*/ 94964 h 199739"/>
                <a:gd name="connsiteX12" fmla="*/ 61341 w 140112"/>
                <a:gd name="connsiteY12" fmla="*/ 94964 h 199739"/>
                <a:gd name="connsiteX13" fmla="*/ 95536 w 140112"/>
                <a:gd name="connsiteY13" fmla="*/ 63341 h 199739"/>
                <a:gd name="connsiteX14" fmla="*/ 58484 w 140112"/>
                <a:gd name="connsiteY14" fmla="*/ 31432 h 199739"/>
                <a:gd name="connsiteX15" fmla="*/ 35624 w 140112"/>
                <a:gd name="connsiteY15" fmla="*/ 31432 h 199739"/>
                <a:gd name="connsiteX16" fmla="*/ 35624 w 140112"/>
                <a:gd name="connsiteY16" fmla="*/ 95059 h 19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112" h="199739">
                  <a:moveTo>
                    <a:pt x="0" y="0"/>
                  </a:moveTo>
                  <a:lnTo>
                    <a:pt x="60198" y="0"/>
                  </a:lnTo>
                  <a:cubicBezTo>
                    <a:pt x="104680" y="0"/>
                    <a:pt x="131826" y="17717"/>
                    <a:pt x="131826" y="63341"/>
                  </a:cubicBezTo>
                  <a:cubicBezTo>
                    <a:pt x="131826" y="100108"/>
                    <a:pt x="112109" y="114681"/>
                    <a:pt x="97060" y="120682"/>
                  </a:cubicBezTo>
                  <a:lnTo>
                    <a:pt x="140113" y="199739"/>
                  </a:lnTo>
                  <a:lnTo>
                    <a:pt x="100203" y="199739"/>
                  </a:lnTo>
                  <a:lnTo>
                    <a:pt x="62865" y="126397"/>
                  </a:lnTo>
                  <a:lnTo>
                    <a:pt x="35719" y="126397"/>
                  </a:lnTo>
                  <a:lnTo>
                    <a:pt x="35719" y="199739"/>
                  </a:lnTo>
                  <a:lnTo>
                    <a:pt x="95" y="199739"/>
                  </a:lnTo>
                  <a:lnTo>
                    <a:pt x="95" y="95"/>
                  </a:lnTo>
                  <a:close/>
                  <a:moveTo>
                    <a:pt x="35624" y="94964"/>
                  </a:moveTo>
                  <a:lnTo>
                    <a:pt x="61341" y="94964"/>
                  </a:lnTo>
                  <a:cubicBezTo>
                    <a:pt x="83058" y="94964"/>
                    <a:pt x="95536" y="86963"/>
                    <a:pt x="95536" y="63341"/>
                  </a:cubicBezTo>
                  <a:cubicBezTo>
                    <a:pt x="95536" y="38195"/>
                    <a:pt x="82391" y="31432"/>
                    <a:pt x="58484" y="31432"/>
                  </a:cubicBezTo>
                  <a:lnTo>
                    <a:pt x="35624" y="31432"/>
                  </a:lnTo>
                  <a:lnTo>
                    <a:pt x="35624" y="95059"/>
                  </a:lnTo>
                  <a:close/>
                </a:path>
              </a:pathLst>
            </a:custGeom>
            <a:grpFill/>
            <a:ln w="9525" cap="flat">
              <a:noFill/>
              <a:prstDash val="solid"/>
              <a:miter/>
            </a:ln>
          </p:spPr>
          <p:txBody>
            <a:bodyPr rtlCol="0" anchor="ctr"/>
            <a:lstStyle/>
            <a:p>
              <a:endParaRPr lang="cs-CZ"/>
            </a:p>
          </p:txBody>
        </p:sp>
        <p:sp>
          <p:nvSpPr>
            <p:cNvPr id="118" name="Volný tvar: obrazec 117">
              <a:extLst>
                <a:ext uri="{FF2B5EF4-FFF2-40B4-BE49-F238E27FC236}">
                  <a16:creationId xmlns:a16="http://schemas.microsoft.com/office/drawing/2014/main" id="{20B2AA93-94B1-29BD-EC5B-D4B47D8AD1C9}"/>
                </a:ext>
              </a:extLst>
            </p:cNvPr>
            <p:cNvSpPr/>
            <p:nvPr/>
          </p:nvSpPr>
          <p:spPr>
            <a:xfrm>
              <a:off x="3544856" y="1420398"/>
              <a:ext cx="162591" cy="199644"/>
            </a:xfrm>
            <a:custGeom>
              <a:avLst/>
              <a:gdLst>
                <a:gd name="connsiteX0" fmla="*/ 50197 w 162591"/>
                <a:gd name="connsiteY0" fmla="*/ 155448 h 199644"/>
                <a:gd name="connsiteX1" fmla="*/ 36195 w 162591"/>
                <a:gd name="connsiteY1" fmla="*/ 199644 h 199644"/>
                <a:gd name="connsiteX2" fmla="*/ 0 w 162591"/>
                <a:gd name="connsiteY2" fmla="*/ 199644 h 199644"/>
                <a:gd name="connsiteX3" fmla="*/ 64484 w 162591"/>
                <a:gd name="connsiteY3" fmla="*/ 0 h 199644"/>
                <a:gd name="connsiteX4" fmla="*/ 98108 w 162591"/>
                <a:gd name="connsiteY4" fmla="*/ 0 h 199644"/>
                <a:gd name="connsiteX5" fmla="*/ 162592 w 162591"/>
                <a:gd name="connsiteY5" fmla="*/ 199644 h 199644"/>
                <a:gd name="connsiteX6" fmla="*/ 126111 w 162591"/>
                <a:gd name="connsiteY6" fmla="*/ 199644 h 199644"/>
                <a:gd name="connsiteX7" fmla="*/ 112395 w 162591"/>
                <a:gd name="connsiteY7" fmla="*/ 155448 h 199644"/>
                <a:gd name="connsiteX8" fmla="*/ 50197 w 162591"/>
                <a:gd name="connsiteY8" fmla="*/ 155448 h 199644"/>
                <a:gd name="connsiteX9" fmla="*/ 104108 w 162591"/>
                <a:gd name="connsiteY9" fmla="*/ 123825 h 199644"/>
                <a:gd name="connsiteX10" fmla="*/ 81820 w 162591"/>
                <a:gd name="connsiteY10" fmla="*/ 50482 h 199644"/>
                <a:gd name="connsiteX11" fmla="*/ 80677 w 162591"/>
                <a:gd name="connsiteY11" fmla="*/ 50482 h 199644"/>
                <a:gd name="connsiteX12" fmla="*/ 58388 w 162591"/>
                <a:gd name="connsiteY12" fmla="*/ 123825 h 199644"/>
                <a:gd name="connsiteX13" fmla="*/ 104013 w 162591"/>
                <a:gd name="connsiteY13" fmla="*/ 123825 h 19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591" h="199644">
                  <a:moveTo>
                    <a:pt x="50197" y="155448"/>
                  </a:moveTo>
                  <a:lnTo>
                    <a:pt x="36195" y="199644"/>
                  </a:lnTo>
                  <a:lnTo>
                    <a:pt x="0" y="199644"/>
                  </a:lnTo>
                  <a:lnTo>
                    <a:pt x="64484" y="0"/>
                  </a:lnTo>
                  <a:lnTo>
                    <a:pt x="98108" y="0"/>
                  </a:lnTo>
                  <a:lnTo>
                    <a:pt x="162592" y="199644"/>
                  </a:lnTo>
                  <a:lnTo>
                    <a:pt x="126111" y="199644"/>
                  </a:lnTo>
                  <a:lnTo>
                    <a:pt x="112395" y="155448"/>
                  </a:lnTo>
                  <a:lnTo>
                    <a:pt x="50197" y="155448"/>
                  </a:lnTo>
                  <a:close/>
                  <a:moveTo>
                    <a:pt x="104108" y="123825"/>
                  </a:moveTo>
                  <a:lnTo>
                    <a:pt x="81820" y="50482"/>
                  </a:lnTo>
                  <a:lnTo>
                    <a:pt x="80677" y="50482"/>
                  </a:lnTo>
                  <a:lnTo>
                    <a:pt x="58388" y="123825"/>
                  </a:lnTo>
                  <a:lnTo>
                    <a:pt x="104013" y="123825"/>
                  </a:lnTo>
                  <a:close/>
                </a:path>
              </a:pathLst>
            </a:custGeom>
            <a:grpFill/>
            <a:ln w="9525" cap="flat">
              <a:noFill/>
              <a:prstDash val="solid"/>
              <a:miter/>
            </a:ln>
          </p:spPr>
          <p:txBody>
            <a:bodyPr rtlCol="0" anchor="ctr"/>
            <a:lstStyle/>
            <a:p>
              <a:endParaRPr lang="cs-CZ"/>
            </a:p>
          </p:txBody>
        </p:sp>
        <p:sp>
          <p:nvSpPr>
            <p:cNvPr id="119" name="Volný tvar: obrazec 118">
              <a:extLst>
                <a:ext uri="{FF2B5EF4-FFF2-40B4-BE49-F238E27FC236}">
                  <a16:creationId xmlns:a16="http://schemas.microsoft.com/office/drawing/2014/main" id="{5BE82344-5414-0E39-D570-2EAC088FCC72}"/>
                </a:ext>
              </a:extLst>
            </p:cNvPr>
            <p:cNvSpPr/>
            <p:nvPr/>
          </p:nvSpPr>
          <p:spPr>
            <a:xfrm>
              <a:off x="3737737" y="1420398"/>
              <a:ext cx="141732" cy="199644"/>
            </a:xfrm>
            <a:custGeom>
              <a:avLst/>
              <a:gdLst>
                <a:gd name="connsiteX0" fmla="*/ 105823 w 141732"/>
                <a:gd name="connsiteY0" fmla="*/ 113538 h 199644"/>
                <a:gd name="connsiteX1" fmla="*/ 35909 w 141732"/>
                <a:gd name="connsiteY1" fmla="*/ 113538 h 199644"/>
                <a:gd name="connsiteX2" fmla="*/ 35909 w 141732"/>
                <a:gd name="connsiteY2" fmla="*/ 199644 h 199644"/>
                <a:gd name="connsiteX3" fmla="*/ 0 w 141732"/>
                <a:gd name="connsiteY3" fmla="*/ 199644 h 199644"/>
                <a:gd name="connsiteX4" fmla="*/ 0 w 141732"/>
                <a:gd name="connsiteY4" fmla="*/ 0 h 199644"/>
                <a:gd name="connsiteX5" fmla="*/ 35909 w 141732"/>
                <a:gd name="connsiteY5" fmla="*/ 0 h 199644"/>
                <a:gd name="connsiteX6" fmla="*/ 35909 w 141732"/>
                <a:gd name="connsiteY6" fmla="*/ 81915 h 199644"/>
                <a:gd name="connsiteX7" fmla="*/ 105823 w 141732"/>
                <a:gd name="connsiteY7" fmla="*/ 81915 h 199644"/>
                <a:gd name="connsiteX8" fmla="*/ 105823 w 141732"/>
                <a:gd name="connsiteY8" fmla="*/ 0 h 199644"/>
                <a:gd name="connsiteX9" fmla="*/ 141732 w 141732"/>
                <a:gd name="connsiteY9" fmla="*/ 0 h 199644"/>
                <a:gd name="connsiteX10" fmla="*/ 141732 w 141732"/>
                <a:gd name="connsiteY10" fmla="*/ 199644 h 199644"/>
                <a:gd name="connsiteX11" fmla="*/ 105823 w 141732"/>
                <a:gd name="connsiteY11" fmla="*/ 199644 h 199644"/>
                <a:gd name="connsiteX12" fmla="*/ 105823 w 141732"/>
                <a:gd name="connsiteY12" fmla="*/ 113538 h 19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732" h="199644">
                  <a:moveTo>
                    <a:pt x="105823" y="113538"/>
                  </a:moveTo>
                  <a:lnTo>
                    <a:pt x="35909" y="113538"/>
                  </a:lnTo>
                  <a:lnTo>
                    <a:pt x="35909" y="199644"/>
                  </a:lnTo>
                  <a:lnTo>
                    <a:pt x="0" y="199644"/>
                  </a:lnTo>
                  <a:lnTo>
                    <a:pt x="0" y="0"/>
                  </a:lnTo>
                  <a:lnTo>
                    <a:pt x="35909" y="0"/>
                  </a:lnTo>
                  <a:lnTo>
                    <a:pt x="35909" y="81915"/>
                  </a:lnTo>
                  <a:lnTo>
                    <a:pt x="105823" y="81915"/>
                  </a:lnTo>
                  <a:lnTo>
                    <a:pt x="105823" y="0"/>
                  </a:lnTo>
                  <a:lnTo>
                    <a:pt x="141732" y="0"/>
                  </a:lnTo>
                  <a:lnTo>
                    <a:pt x="141732" y="199644"/>
                  </a:lnTo>
                  <a:lnTo>
                    <a:pt x="105823" y="199644"/>
                  </a:lnTo>
                  <a:lnTo>
                    <a:pt x="105823" y="113538"/>
                  </a:lnTo>
                  <a:close/>
                </a:path>
              </a:pathLst>
            </a:custGeom>
            <a:grpFill/>
            <a:ln w="9525" cap="flat">
              <a:noFill/>
              <a:prstDash val="solid"/>
              <a:miter/>
            </a:ln>
          </p:spPr>
          <p:txBody>
            <a:bodyPr rtlCol="0" anchor="ctr"/>
            <a:lstStyle/>
            <a:p>
              <a:endParaRPr lang="cs-CZ"/>
            </a:p>
          </p:txBody>
        </p:sp>
        <p:sp>
          <p:nvSpPr>
            <p:cNvPr id="120" name="Volný tvar: obrazec 119">
              <a:extLst>
                <a:ext uri="{FF2B5EF4-FFF2-40B4-BE49-F238E27FC236}">
                  <a16:creationId xmlns:a16="http://schemas.microsoft.com/office/drawing/2014/main" id="{6AB4A3BA-1EA3-61C4-36FB-C4DC26DDF9AD}"/>
                </a:ext>
              </a:extLst>
            </p:cNvPr>
            <p:cNvSpPr/>
            <p:nvPr/>
          </p:nvSpPr>
          <p:spPr>
            <a:xfrm>
              <a:off x="3909759" y="1420398"/>
              <a:ext cx="162591" cy="199644"/>
            </a:xfrm>
            <a:custGeom>
              <a:avLst/>
              <a:gdLst>
                <a:gd name="connsiteX0" fmla="*/ 50197 w 162591"/>
                <a:gd name="connsiteY0" fmla="*/ 155448 h 199644"/>
                <a:gd name="connsiteX1" fmla="*/ 36195 w 162591"/>
                <a:gd name="connsiteY1" fmla="*/ 199644 h 199644"/>
                <a:gd name="connsiteX2" fmla="*/ 0 w 162591"/>
                <a:gd name="connsiteY2" fmla="*/ 199644 h 199644"/>
                <a:gd name="connsiteX3" fmla="*/ 64484 w 162591"/>
                <a:gd name="connsiteY3" fmla="*/ 0 h 199644"/>
                <a:gd name="connsiteX4" fmla="*/ 98107 w 162591"/>
                <a:gd name="connsiteY4" fmla="*/ 0 h 199644"/>
                <a:gd name="connsiteX5" fmla="*/ 162592 w 162591"/>
                <a:gd name="connsiteY5" fmla="*/ 199644 h 199644"/>
                <a:gd name="connsiteX6" fmla="*/ 126111 w 162591"/>
                <a:gd name="connsiteY6" fmla="*/ 199644 h 199644"/>
                <a:gd name="connsiteX7" fmla="*/ 112395 w 162591"/>
                <a:gd name="connsiteY7" fmla="*/ 155448 h 199644"/>
                <a:gd name="connsiteX8" fmla="*/ 50197 w 162591"/>
                <a:gd name="connsiteY8" fmla="*/ 155448 h 199644"/>
                <a:gd name="connsiteX9" fmla="*/ 104108 w 162591"/>
                <a:gd name="connsiteY9" fmla="*/ 123825 h 199644"/>
                <a:gd name="connsiteX10" fmla="*/ 81820 w 162591"/>
                <a:gd name="connsiteY10" fmla="*/ 50482 h 199644"/>
                <a:gd name="connsiteX11" fmla="*/ 80676 w 162591"/>
                <a:gd name="connsiteY11" fmla="*/ 50482 h 199644"/>
                <a:gd name="connsiteX12" fmla="*/ 58388 w 162591"/>
                <a:gd name="connsiteY12" fmla="*/ 123825 h 199644"/>
                <a:gd name="connsiteX13" fmla="*/ 104013 w 162591"/>
                <a:gd name="connsiteY13" fmla="*/ 123825 h 19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591" h="199644">
                  <a:moveTo>
                    <a:pt x="50197" y="155448"/>
                  </a:moveTo>
                  <a:lnTo>
                    <a:pt x="36195" y="199644"/>
                  </a:lnTo>
                  <a:lnTo>
                    <a:pt x="0" y="199644"/>
                  </a:lnTo>
                  <a:lnTo>
                    <a:pt x="64484" y="0"/>
                  </a:lnTo>
                  <a:lnTo>
                    <a:pt x="98107" y="0"/>
                  </a:lnTo>
                  <a:lnTo>
                    <a:pt x="162592" y="199644"/>
                  </a:lnTo>
                  <a:lnTo>
                    <a:pt x="126111" y="199644"/>
                  </a:lnTo>
                  <a:lnTo>
                    <a:pt x="112395" y="155448"/>
                  </a:lnTo>
                  <a:lnTo>
                    <a:pt x="50197" y="155448"/>
                  </a:lnTo>
                  <a:close/>
                  <a:moveTo>
                    <a:pt x="104108" y="123825"/>
                  </a:moveTo>
                  <a:lnTo>
                    <a:pt x="81820" y="50482"/>
                  </a:lnTo>
                  <a:lnTo>
                    <a:pt x="80676" y="50482"/>
                  </a:lnTo>
                  <a:lnTo>
                    <a:pt x="58388" y="123825"/>
                  </a:lnTo>
                  <a:lnTo>
                    <a:pt x="104013" y="123825"/>
                  </a:lnTo>
                  <a:close/>
                </a:path>
              </a:pathLst>
            </a:custGeom>
            <a:grpFill/>
            <a:ln w="9525" cap="flat">
              <a:noFill/>
              <a:prstDash val="solid"/>
              <a:miter/>
            </a:ln>
          </p:spPr>
          <p:txBody>
            <a:bodyPr rtlCol="0" anchor="ctr"/>
            <a:lstStyle/>
            <a:p>
              <a:endParaRPr lang="cs-CZ"/>
            </a:p>
          </p:txBody>
        </p:sp>
      </p:grpSp>
    </p:spTree>
    <p:extLst>
      <p:ext uri="{BB962C8B-B14F-4D97-AF65-F5344CB8AC3E}">
        <p14:creationId xmlns:p14="http://schemas.microsoft.com/office/powerpoint/2010/main" val="11802542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Úvodní snímek – EN">
    <p:bg>
      <p:bgPr>
        <a:solidFill>
          <a:schemeClr val="tx2"/>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B0419E-337F-4E81-9395-2954F05697E3}"/>
              </a:ext>
            </a:extLst>
          </p:cNvPr>
          <p:cNvSpPr>
            <a:spLocks noGrp="1"/>
          </p:cNvSpPr>
          <p:nvPr>
            <p:ph type="title"/>
          </p:nvPr>
        </p:nvSpPr>
        <p:spPr>
          <a:xfrm>
            <a:off x="736600" y="3792326"/>
            <a:ext cx="5359400" cy="1098762"/>
          </a:xfrm>
        </p:spPr>
        <p:txBody>
          <a:bodyPr wrap="square" anchor="b">
            <a:spAutoFit/>
          </a:bodyPr>
          <a:lstStyle>
            <a:lvl1pPr>
              <a:defRPr sz="4200">
                <a:solidFill>
                  <a:schemeClr val="bg1"/>
                </a:solidFill>
              </a:defRPr>
            </a:lvl1pPr>
          </a:lstStyle>
          <a:p>
            <a:r>
              <a:rPr lang="cs-CZ"/>
              <a:t>Kliknutím lze upravit styl.</a:t>
            </a:r>
          </a:p>
        </p:txBody>
      </p:sp>
      <p:sp>
        <p:nvSpPr>
          <p:cNvPr id="3" name="Zástupný text 2">
            <a:extLst>
              <a:ext uri="{FF2B5EF4-FFF2-40B4-BE49-F238E27FC236}">
                <a16:creationId xmlns:a16="http://schemas.microsoft.com/office/drawing/2014/main" id="{96228403-0803-4576-821A-F716449E67B5}"/>
              </a:ext>
            </a:extLst>
          </p:cNvPr>
          <p:cNvSpPr>
            <a:spLocks noGrp="1"/>
          </p:cNvSpPr>
          <p:nvPr>
            <p:ph type="body" idx="1"/>
          </p:nvPr>
        </p:nvSpPr>
        <p:spPr>
          <a:xfrm>
            <a:off x="731838" y="5139212"/>
            <a:ext cx="5359400" cy="276999"/>
          </a:xfrm>
        </p:spPr>
        <p:txBody>
          <a:bodyPr wrap="square">
            <a:spAutoFit/>
          </a:bodyPr>
          <a:lstStyle>
            <a:lvl1pPr marL="0" indent="0">
              <a:spcBef>
                <a:spcPts val="0"/>
              </a:spcBef>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9" name="Obdélník 8">
            <a:extLst>
              <a:ext uri="{FF2B5EF4-FFF2-40B4-BE49-F238E27FC236}">
                <a16:creationId xmlns:a16="http://schemas.microsoft.com/office/drawing/2014/main" id="{FEFD5654-21E9-4DBA-AFCD-653E4DC8F5B9}"/>
              </a:ext>
            </a:extLst>
          </p:cNvPr>
          <p:cNvSpPr/>
          <p:nvPr userDrawn="1"/>
        </p:nvSpPr>
        <p:spPr>
          <a:xfrm>
            <a:off x="731838" y="4983957"/>
            <a:ext cx="180181"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9" name="Volný tvar: obrazec 38">
            <a:extLst>
              <a:ext uri="{FF2B5EF4-FFF2-40B4-BE49-F238E27FC236}">
                <a16:creationId xmlns:a16="http://schemas.microsoft.com/office/drawing/2014/main" id="{63D25A8A-3512-4D23-AD57-A2D25DE9C1E3}"/>
              </a:ext>
            </a:extLst>
          </p:cNvPr>
          <p:cNvSpPr/>
          <p:nvPr/>
        </p:nvSpPr>
        <p:spPr>
          <a:xfrm>
            <a:off x="9511030" y="1147825"/>
            <a:ext cx="2680969" cy="4185412"/>
          </a:xfrm>
          <a:custGeom>
            <a:avLst/>
            <a:gdLst>
              <a:gd name="connsiteX0" fmla="*/ 2680970 w 2680969"/>
              <a:gd name="connsiteY0" fmla="*/ 1920558 h 4185412"/>
              <a:gd name="connsiteX1" fmla="*/ 760095 w 2680969"/>
              <a:gd name="connsiteY1" fmla="*/ 0 h 4185412"/>
              <a:gd name="connsiteX2" fmla="*/ 0 w 2680969"/>
              <a:gd name="connsiteY2" fmla="*/ 760921 h 4185412"/>
              <a:gd name="connsiteX3" fmla="*/ 1330706 w 2680969"/>
              <a:gd name="connsiteY3" fmla="*/ 2092706 h 4185412"/>
              <a:gd name="connsiteX4" fmla="*/ 0 w 2680969"/>
              <a:gd name="connsiteY4" fmla="*/ 3424238 h 4185412"/>
              <a:gd name="connsiteX5" fmla="*/ 760095 w 2680969"/>
              <a:gd name="connsiteY5" fmla="*/ 4185412 h 4185412"/>
              <a:gd name="connsiteX6" fmla="*/ 2092389 w 2680969"/>
              <a:gd name="connsiteY6" fmla="*/ 2853627 h 4185412"/>
              <a:gd name="connsiteX7" fmla="*/ 2680970 w 2680969"/>
              <a:gd name="connsiteY7" fmla="*/ 3442462 h 418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0969" h="4185412">
                <a:moveTo>
                  <a:pt x="2680970" y="1920558"/>
                </a:moveTo>
                <a:lnTo>
                  <a:pt x="760095" y="0"/>
                </a:lnTo>
                <a:lnTo>
                  <a:pt x="0" y="760921"/>
                </a:lnTo>
                <a:lnTo>
                  <a:pt x="1330706" y="2092706"/>
                </a:lnTo>
                <a:lnTo>
                  <a:pt x="0" y="3424238"/>
                </a:lnTo>
                <a:lnTo>
                  <a:pt x="760095" y="4185412"/>
                </a:lnTo>
                <a:lnTo>
                  <a:pt x="2092389" y="2853627"/>
                </a:lnTo>
                <a:lnTo>
                  <a:pt x="2680970" y="3442462"/>
                </a:lnTo>
                <a:close/>
              </a:path>
            </a:pathLst>
          </a:custGeom>
          <a:solidFill>
            <a:srgbClr val="FFFFFF"/>
          </a:solidFill>
          <a:ln w="6350" cap="flat">
            <a:noFill/>
            <a:prstDash val="solid"/>
            <a:miter/>
          </a:ln>
        </p:spPr>
        <p:txBody>
          <a:bodyPr rtlCol="0" anchor="ctr"/>
          <a:lstStyle/>
          <a:p>
            <a:endParaRPr lang="cs-CZ"/>
          </a:p>
        </p:txBody>
      </p:sp>
      <p:sp>
        <p:nvSpPr>
          <p:cNvPr id="40" name="Volný tvar: obrazec 39">
            <a:extLst>
              <a:ext uri="{FF2B5EF4-FFF2-40B4-BE49-F238E27FC236}">
                <a16:creationId xmlns:a16="http://schemas.microsoft.com/office/drawing/2014/main" id="{7208AAF7-1263-4863-9620-D6664948509D}"/>
              </a:ext>
            </a:extLst>
          </p:cNvPr>
          <p:cNvSpPr/>
          <p:nvPr/>
        </p:nvSpPr>
        <p:spPr>
          <a:xfrm>
            <a:off x="6847522" y="2479675"/>
            <a:ext cx="5344477" cy="4378325"/>
          </a:xfrm>
          <a:custGeom>
            <a:avLst/>
            <a:gdLst>
              <a:gd name="connsiteX0" fmla="*/ 5344478 w 5344477"/>
              <a:gd name="connsiteY0" fmla="*/ 3252089 h 4378325"/>
              <a:gd name="connsiteX1" fmla="*/ 4755897 w 5344477"/>
              <a:gd name="connsiteY1" fmla="*/ 2663253 h 4378325"/>
              <a:gd name="connsiteX2" fmla="*/ 3423603 w 5344477"/>
              <a:gd name="connsiteY2" fmla="*/ 3994722 h 4378325"/>
              <a:gd name="connsiteX3" fmla="*/ 1521587 w 5344477"/>
              <a:gd name="connsiteY3" fmla="*/ 2092389 h 4378325"/>
              <a:gd name="connsiteX4" fmla="*/ 2853055 w 5344477"/>
              <a:gd name="connsiteY4" fmla="*/ 760857 h 4378325"/>
              <a:gd name="connsiteX5" fmla="*/ 2092389 w 5344477"/>
              <a:gd name="connsiteY5" fmla="*/ 0 h 4378325"/>
              <a:gd name="connsiteX6" fmla="*/ 0 w 5344477"/>
              <a:gd name="connsiteY6" fmla="*/ 2092389 h 4378325"/>
              <a:gd name="connsiteX7" fmla="*/ 2285620 w 5344477"/>
              <a:gd name="connsiteY7" fmla="*/ 4378325 h 4378325"/>
              <a:gd name="connsiteX8" fmla="*/ 4561650 w 5344477"/>
              <a:gd name="connsiteY8" fmla="*/ 4378325 h 4378325"/>
              <a:gd name="connsiteX9" fmla="*/ 5344478 w 5344477"/>
              <a:gd name="connsiteY9" fmla="*/ 3595434 h 437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4477" h="4378325">
                <a:moveTo>
                  <a:pt x="5344478" y="3252089"/>
                </a:moveTo>
                <a:lnTo>
                  <a:pt x="4755897" y="2663253"/>
                </a:lnTo>
                <a:lnTo>
                  <a:pt x="3423603" y="3994722"/>
                </a:lnTo>
                <a:lnTo>
                  <a:pt x="1521587" y="2092389"/>
                </a:lnTo>
                <a:lnTo>
                  <a:pt x="2853055" y="760857"/>
                </a:lnTo>
                <a:lnTo>
                  <a:pt x="2092389" y="0"/>
                </a:lnTo>
                <a:lnTo>
                  <a:pt x="0" y="2092389"/>
                </a:lnTo>
                <a:lnTo>
                  <a:pt x="2285620" y="4378325"/>
                </a:lnTo>
                <a:lnTo>
                  <a:pt x="4561650" y="4378325"/>
                </a:lnTo>
                <a:lnTo>
                  <a:pt x="5344478" y="3595434"/>
                </a:lnTo>
                <a:close/>
              </a:path>
            </a:pathLst>
          </a:custGeom>
          <a:solidFill>
            <a:srgbClr val="FFFFFF"/>
          </a:solidFill>
          <a:ln w="6350" cap="flat">
            <a:noFill/>
            <a:prstDash val="solid"/>
            <a:miter/>
          </a:ln>
        </p:spPr>
        <p:txBody>
          <a:bodyPr rtlCol="0" anchor="ctr"/>
          <a:lstStyle/>
          <a:p>
            <a:endParaRPr lang="cs-CZ"/>
          </a:p>
        </p:txBody>
      </p:sp>
      <p:grpSp>
        <p:nvGrpSpPr>
          <p:cNvPr id="6" name="Grafický objekt 5">
            <a:extLst>
              <a:ext uri="{FF2B5EF4-FFF2-40B4-BE49-F238E27FC236}">
                <a16:creationId xmlns:a16="http://schemas.microsoft.com/office/drawing/2014/main" id="{A2812E39-9B8B-8A5E-B1FF-8FF70CD44394}"/>
              </a:ext>
            </a:extLst>
          </p:cNvPr>
          <p:cNvGrpSpPr/>
          <p:nvPr/>
        </p:nvGrpSpPr>
        <p:grpSpPr>
          <a:xfrm>
            <a:off x="1872933" y="1101376"/>
            <a:ext cx="2084355" cy="518255"/>
            <a:chOff x="1872933" y="2471482"/>
            <a:chExt cx="2084355" cy="518255"/>
          </a:xfrm>
          <a:solidFill>
            <a:srgbClr val="FFFFFF"/>
          </a:solidFill>
        </p:grpSpPr>
        <p:sp>
          <p:nvSpPr>
            <p:cNvPr id="7" name="Volný tvar: obrazec 6">
              <a:extLst>
                <a:ext uri="{FF2B5EF4-FFF2-40B4-BE49-F238E27FC236}">
                  <a16:creationId xmlns:a16="http://schemas.microsoft.com/office/drawing/2014/main" id="{D6015340-659A-702D-5901-5E4BB3CEA331}"/>
                </a:ext>
              </a:extLst>
            </p:cNvPr>
            <p:cNvSpPr/>
            <p:nvPr/>
          </p:nvSpPr>
          <p:spPr>
            <a:xfrm>
              <a:off x="1872933" y="2473863"/>
              <a:ext cx="141446" cy="199644"/>
            </a:xfrm>
            <a:custGeom>
              <a:avLst/>
              <a:gdLst>
                <a:gd name="connsiteX0" fmla="*/ 0 w 141446"/>
                <a:gd name="connsiteY0" fmla="*/ 0 h 199644"/>
                <a:gd name="connsiteX1" fmla="*/ 141446 w 141446"/>
                <a:gd name="connsiteY1" fmla="*/ 0 h 199644"/>
                <a:gd name="connsiteX2" fmla="*/ 141446 w 141446"/>
                <a:gd name="connsiteY2" fmla="*/ 31337 h 199644"/>
                <a:gd name="connsiteX3" fmla="*/ 88678 w 141446"/>
                <a:gd name="connsiteY3" fmla="*/ 31337 h 199644"/>
                <a:gd name="connsiteX4" fmla="*/ 88678 w 141446"/>
                <a:gd name="connsiteY4" fmla="*/ 199644 h 199644"/>
                <a:gd name="connsiteX5" fmla="*/ 52768 w 141446"/>
                <a:gd name="connsiteY5" fmla="*/ 199644 h 199644"/>
                <a:gd name="connsiteX6" fmla="*/ 52768 w 141446"/>
                <a:gd name="connsiteY6" fmla="*/ 31337 h 199644"/>
                <a:gd name="connsiteX7" fmla="*/ 0 w 141446"/>
                <a:gd name="connsiteY7" fmla="*/ 31337 h 199644"/>
                <a:gd name="connsiteX8" fmla="*/ 0 w 141446"/>
                <a:gd name="connsiteY8" fmla="*/ 0 h 19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446" h="199644">
                  <a:moveTo>
                    <a:pt x="0" y="0"/>
                  </a:moveTo>
                  <a:lnTo>
                    <a:pt x="141446" y="0"/>
                  </a:lnTo>
                  <a:lnTo>
                    <a:pt x="141446" y="31337"/>
                  </a:lnTo>
                  <a:lnTo>
                    <a:pt x="88678" y="31337"/>
                  </a:lnTo>
                  <a:lnTo>
                    <a:pt x="88678" y="199644"/>
                  </a:lnTo>
                  <a:lnTo>
                    <a:pt x="52768" y="199644"/>
                  </a:lnTo>
                  <a:lnTo>
                    <a:pt x="52768" y="31337"/>
                  </a:lnTo>
                  <a:lnTo>
                    <a:pt x="0" y="31337"/>
                  </a:lnTo>
                  <a:lnTo>
                    <a:pt x="0" y="0"/>
                  </a:lnTo>
                  <a:close/>
                </a:path>
              </a:pathLst>
            </a:custGeom>
            <a:solidFill>
              <a:srgbClr val="FFFFFF"/>
            </a:solidFill>
            <a:ln w="9525" cap="flat">
              <a:noFill/>
              <a:prstDash val="solid"/>
              <a:miter/>
            </a:ln>
          </p:spPr>
          <p:txBody>
            <a:bodyPr rtlCol="0" anchor="ctr"/>
            <a:lstStyle/>
            <a:p>
              <a:endParaRPr lang="cs-CZ"/>
            </a:p>
          </p:txBody>
        </p:sp>
        <p:sp>
          <p:nvSpPr>
            <p:cNvPr id="8" name="Volný tvar: obrazec 7">
              <a:extLst>
                <a:ext uri="{FF2B5EF4-FFF2-40B4-BE49-F238E27FC236}">
                  <a16:creationId xmlns:a16="http://schemas.microsoft.com/office/drawing/2014/main" id="{1C074E6D-0AFF-89D6-AABB-C565C5E4E906}"/>
                </a:ext>
              </a:extLst>
            </p:cNvPr>
            <p:cNvSpPr/>
            <p:nvPr/>
          </p:nvSpPr>
          <p:spPr>
            <a:xfrm>
              <a:off x="2050669" y="2473863"/>
              <a:ext cx="112109" cy="199644"/>
            </a:xfrm>
            <a:custGeom>
              <a:avLst/>
              <a:gdLst>
                <a:gd name="connsiteX0" fmla="*/ 35909 w 112109"/>
                <a:gd name="connsiteY0" fmla="*/ 168307 h 199644"/>
                <a:gd name="connsiteX1" fmla="*/ 112109 w 112109"/>
                <a:gd name="connsiteY1" fmla="*/ 168307 h 199644"/>
                <a:gd name="connsiteX2" fmla="*/ 112109 w 112109"/>
                <a:gd name="connsiteY2" fmla="*/ 199644 h 199644"/>
                <a:gd name="connsiteX3" fmla="*/ 0 w 112109"/>
                <a:gd name="connsiteY3" fmla="*/ 199644 h 199644"/>
                <a:gd name="connsiteX4" fmla="*/ 0 w 112109"/>
                <a:gd name="connsiteY4" fmla="*/ 0 h 199644"/>
                <a:gd name="connsiteX5" fmla="*/ 112109 w 112109"/>
                <a:gd name="connsiteY5" fmla="*/ 0 h 199644"/>
                <a:gd name="connsiteX6" fmla="*/ 112109 w 112109"/>
                <a:gd name="connsiteY6" fmla="*/ 31337 h 199644"/>
                <a:gd name="connsiteX7" fmla="*/ 35909 w 112109"/>
                <a:gd name="connsiteY7" fmla="*/ 31337 h 199644"/>
                <a:gd name="connsiteX8" fmla="*/ 35909 w 112109"/>
                <a:gd name="connsiteY8" fmla="*/ 82106 h 199644"/>
                <a:gd name="connsiteX9" fmla="*/ 105823 w 112109"/>
                <a:gd name="connsiteY9" fmla="*/ 82106 h 199644"/>
                <a:gd name="connsiteX10" fmla="*/ 105823 w 112109"/>
                <a:gd name="connsiteY10" fmla="*/ 113443 h 199644"/>
                <a:gd name="connsiteX11" fmla="*/ 35909 w 112109"/>
                <a:gd name="connsiteY11" fmla="*/ 113443 h 199644"/>
                <a:gd name="connsiteX12" fmla="*/ 35909 w 112109"/>
                <a:gd name="connsiteY12" fmla="*/ 168212 h 19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109" h="199644">
                  <a:moveTo>
                    <a:pt x="35909" y="168307"/>
                  </a:moveTo>
                  <a:lnTo>
                    <a:pt x="112109" y="168307"/>
                  </a:lnTo>
                  <a:lnTo>
                    <a:pt x="112109" y="199644"/>
                  </a:lnTo>
                  <a:lnTo>
                    <a:pt x="0" y="199644"/>
                  </a:lnTo>
                  <a:lnTo>
                    <a:pt x="0" y="0"/>
                  </a:lnTo>
                  <a:lnTo>
                    <a:pt x="112109" y="0"/>
                  </a:lnTo>
                  <a:lnTo>
                    <a:pt x="112109" y="31337"/>
                  </a:lnTo>
                  <a:lnTo>
                    <a:pt x="35909" y="31337"/>
                  </a:lnTo>
                  <a:lnTo>
                    <a:pt x="35909" y="82106"/>
                  </a:lnTo>
                  <a:lnTo>
                    <a:pt x="105823" y="82106"/>
                  </a:lnTo>
                  <a:lnTo>
                    <a:pt x="105823" y="113443"/>
                  </a:lnTo>
                  <a:lnTo>
                    <a:pt x="35909" y="113443"/>
                  </a:lnTo>
                  <a:lnTo>
                    <a:pt x="35909" y="168212"/>
                  </a:lnTo>
                  <a:close/>
                </a:path>
              </a:pathLst>
            </a:custGeom>
            <a:solidFill>
              <a:srgbClr val="FFFFFF"/>
            </a:solidFill>
            <a:ln w="9525" cap="flat">
              <a:noFill/>
              <a:prstDash val="solid"/>
              <a:miter/>
            </a:ln>
          </p:spPr>
          <p:txBody>
            <a:bodyPr rtlCol="0" anchor="ctr"/>
            <a:lstStyle/>
            <a:p>
              <a:endParaRPr lang="cs-CZ"/>
            </a:p>
          </p:txBody>
        </p:sp>
        <p:sp>
          <p:nvSpPr>
            <p:cNvPr id="10" name="Volný tvar: obrazec 9">
              <a:extLst>
                <a:ext uri="{FF2B5EF4-FFF2-40B4-BE49-F238E27FC236}">
                  <a16:creationId xmlns:a16="http://schemas.microsoft.com/office/drawing/2014/main" id="{F26281CE-17E0-9608-F51F-851CC2E142D7}"/>
                </a:ext>
              </a:extLst>
            </p:cNvPr>
            <p:cNvSpPr/>
            <p:nvPr/>
          </p:nvSpPr>
          <p:spPr>
            <a:xfrm>
              <a:off x="2197449" y="2471482"/>
              <a:ext cx="136112" cy="204311"/>
            </a:xfrm>
            <a:custGeom>
              <a:avLst/>
              <a:gdLst>
                <a:gd name="connsiteX0" fmla="*/ 36100 w 136112"/>
                <a:gd name="connsiteY0" fmla="*/ 130493 h 204311"/>
                <a:gd name="connsiteX1" fmla="*/ 72009 w 136112"/>
                <a:gd name="connsiteY1" fmla="*/ 171545 h 204311"/>
                <a:gd name="connsiteX2" fmla="*/ 108204 w 136112"/>
                <a:gd name="connsiteY2" fmla="*/ 148971 h 204311"/>
                <a:gd name="connsiteX3" fmla="*/ 136112 w 136112"/>
                <a:gd name="connsiteY3" fmla="*/ 162687 h 204311"/>
                <a:gd name="connsiteX4" fmla="*/ 71914 w 136112"/>
                <a:gd name="connsiteY4" fmla="*/ 204311 h 204311"/>
                <a:gd name="connsiteX5" fmla="*/ 0 w 136112"/>
                <a:gd name="connsiteY5" fmla="*/ 127540 h 204311"/>
                <a:gd name="connsiteX6" fmla="*/ 0 w 136112"/>
                <a:gd name="connsiteY6" fmla="*/ 76772 h 204311"/>
                <a:gd name="connsiteX7" fmla="*/ 71057 w 136112"/>
                <a:gd name="connsiteY7" fmla="*/ 0 h 204311"/>
                <a:gd name="connsiteX8" fmla="*/ 135255 w 136112"/>
                <a:gd name="connsiteY8" fmla="*/ 41053 h 204311"/>
                <a:gd name="connsiteX9" fmla="*/ 107347 w 136112"/>
                <a:gd name="connsiteY9" fmla="*/ 55626 h 204311"/>
                <a:gd name="connsiteX10" fmla="*/ 71152 w 136112"/>
                <a:gd name="connsiteY10" fmla="*/ 32766 h 204311"/>
                <a:gd name="connsiteX11" fmla="*/ 36100 w 136112"/>
                <a:gd name="connsiteY11" fmla="*/ 73819 h 204311"/>
                <a:gd name="connsiteX12" fmla="*/ 36100 w 136112"/>
                <a:gd name="connsiteY12" fmla="*/ 130302 h 20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112" h="204311">
                  <a:moveTo>
                    <a:pt x="36100" y="130493"/>
                  </a:moveTo>
                  <a:cubicBezTo>
                    <a:pt x="36100" y="155353"/>
                    <a:pt x="45815" y="171545"/>
                    <a:pt x="72009" y="171545"/>
                  </a:cubicBezTo>
                  <a:cubicBezTo>
                    <a:pt x="86582" y="171545"/>
                    <a:pt x="97917" y="167831"/>
                    <a:pt x="108204" y="148971"/>
                  </a:cubicBezTo>
                  <a:lnTo>
                    <a:pt x="136112" y="162687"/>
                  </a:lnTo>
                  <a:cubicBezTo>
                    <a:pt x="122682" y="191262"/>
                    <a:pt x="103632" y="204311"/>
                    <a:pt x="71914" y="204311"/>
                  </a:cubicBezTo>
                  <a:cubicBezTo>
                    <a:pt x="21431" y="204311"/>
                    <a:pt x="0" y="173546"/>
                    <a:pt x="0" y="127540"/>
                  </a:cubicBezTo>
                  <a:lnTo>
                    <a:pt x="0" y="76772"/>
                  </a:lnTo>
                  <a:cubicBezTo>
                    <a:pt x="0" y="30861"/>
                    <a:pt x="20574" y="0"/>
                    <a:pt x="71057" y="0"/>
                  </a:cubicBezTo>
                  <a:cubicBezTo>
                    <a:pt x="102679" y="0"/>
                    <a:pt x="123539" y="14573"/>
                    <a:pt x="135255" y="41053"/>
                  </a:cubicBezTo>
                  <a:lnTo>
                    <a:pt x="107347" y="55626"/>
                  </a:lnTo>
                  <a:cubicBezTo>
                    <a:pt x="97060" y="38481"/>
                    <a:pt x="85630" y="32766"/>
                    <a:pt x="71152" y="32766"/>
                  </a:cubicBezTo>
                  <a:cubicBezTo>
                    <a:pt x="44863" y="32766"/>
                    <a:pt x="36100" y="49054"/>
                    <a:pt x="36100" y="73819"/>
                  </a:cubicBezTo>
                  <a:lnTo>
                    <a:pt x="36100" y="130302"/>
                  </a:lnTo>
                  <a:close/>
                </a:path>
              </a:pathLst>
            </a:custGeom>
            <a:solidFill>
              <a:srgbClr val="FFFFFF"/>
            </a:solidFill>
            <a:ln w="9525" cap="flat">
              <a:noFill/>
              <a:prstDash val="solid"/>
              <a:miter/>
            </a:ln>
          </p:spPr>
          <p:txBody>
            <a:bodyPr rtlCol="0" anchor="ctr"/>
            <a:lstStyle/>
            <a:p>
              <a:endParaRPr lang="cs-CZ"/>
            </a:p>
          </p:txBody>
        </p:sp>
        <p:sp>
          <p:nvSpPr>
            <p:cNvPr id="11" name="Volný tvar: obrazec 10">
              <a:extLst>
                <a:ext uri="{FF2B5EF4-FFF2-40B4-BE49-F238E27FC236}">
                  <a16:creationId xmlns:a16="http://schemas.microsoft.com/office/drawing/2014/main" id="{786DAF37-20F0-CABE-666B-CC223C204E13}"/>
                </a:ext>
              </a:extLst>
            </p:cNvPr>
            <p:cNvSpPr/>
            <p:nvPr/>
          </p:nvSpPr>
          <p:spPr>
            <a:xfrm>
              <a:off x="2364232" y="2473863"/>
              <a:ext cx="141731" cy="199644"/>
            </a:xfrm>
            <a:custGeom>
              <a:avLst/>
              <a:gdLst>
                <a:gd name="connsiteX0" fmla="*/ 105823 w 141731"/>
                <a:gd name="connsiteY0" fmla="*/ 113538 h 199644"/>
                <a:gd name="connsiteX1" fmla="*/ 35909 w 141731"/>
                <a:gd name="connsiteY1" fmla="*/ 113538 h 199644"/>
                <a:gd name="connsiteX2" fmla="*/ 35909 w 141731"/>
                <a:gd name="connsiteY2" fmla="*/ 199644 h 199644"/>
                <a:gd name="connsiteX3" fmla="*/ 0 w 141731"/>
                <a:gd name="connsiteY3" fmla="*/ 199644 h 199644"/>
                <a:gd name="connsiteX4" fmla="*/ 0 w 141731"/>
                <a:gd name="connsiteY4" fmla="*/ 0 h 199644"/>
                <a:gd name="connsiteX5" fmla="*/ 35909 w 141731"/>
                <a:gd name="connsiteY5" fmla="*/ 0 h 199644"/>
                <a:gd name="connsiteX6" fmla="*/ 35909 w 141731"/>
                <a:gd name="connsiteY6" fmla="*/ 81915 h 199644"/>
                <a:gd name="connsiteX7" fmla="*/ 105823 w 141731"/>
                <a:gd name="connsiteY7" fmla="*/ 81915 h 199644"/>
                <a:gd name="connsiteX8" fmla="*/ 105823 w 141731"/>
                <a:gd name="connsiteY8" fmla="*/ 0 h 199644"/>
                <a:gd name="connsiteX9" fmla="*/ 141732 w 141731"/>
                <a:gd name="connsiteY9" fmla="*/ 0 h 199644"/>
                <a:gd name="connsiteX10" fmla="*/ 141732 w 141731"/>
                <a:gd name="connsiteY10" fmla="*/ 199644 h 199644"/>
                <a:gd name="connsiteX11" fmla="*/ 105823 w 141731"/>
                <a:gd name="connsiteY11" fmla="*/ 199644 h 199644"/>
                <a:gd name="connsiteX12" fmla="*/ 105823 w 141731"/>
                <a:gd name="connsiteY12" fmla="*/ 113538 h 19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731" h="199644">
                  <a:moveTo>
                    <a:pt x="105823" y="113538"/>
                  </a:moveTo>
                  <a:lnTo>
                    <a:pt x="35909" y="113538"/>
                  </a:lnTo>
                  <a:lnTo>
                    <a:pt x="35909" y="199644"/>
                  </a:lnTo>
                  <a:lnTo>
                    <a:pt x="0" y="199644"/>
                  </a:lnTo>
                  <a:lnTo>
                    <a:pt x="0" y="0"/>
                  </a:lnTo>
                  <a:lnTo>
                    <a:pt x="35909" y="0"/>
                  </a:lnTo>
                  <a:lnTo>
                    <a:pt x="35909" y="81915"/>
                  </a:lnTo>
                  <a:lnTo>
                    <a:pt x="105823" y="81915"/>
                  </a:lnTo>
                  <a:lnTo>
                    <a:pt x="105823" y="0"/>
                  </a:lnTo>
                  <a:lnTo>
                    <a:pt x="141732" y="0"/>
                  </a:lnTo>
                  <a:lnTo>
                    <a:pt x="141732" y="199644"/>
                  </a:lnTo>
                  <a:lnTo>
                    <a:pt x="105823" y="199644"/>
                  </a:lnTo>
                  <a:lnTo>
                    <a:pt x="105823" y="113538"/>
                  </a:lnTo>
                  <a:close/>
                </a:path>
              </a:pathLst>
            </a:custGeom>
            <a:solidFill>
              <a:srgbClr val="FFFFFF"/>
            </a:solidFill>
            <a:ln w="9525" cap="flat">
              <a:noFill/>
              <a:prstDash val="solid"/>
              <a:miter/>
            </a:ln>
          </p:spPr>
          <p:txBody>
            <a:bodyPr rtlCol="0" anchor="ctr"/>
            <a:lstStyle/>
            <a:p>
              <a:endParaRPr lang="cs-CZ"/>
            </a:p>
          </p:txBody>
        </p:sp>
        <p:sp>
          <p:nvSpPr>
            <p:cNvPr id="12" name="Volný tvar: obrazec 11">
              <a:extLst>
                <a:ext uri="{FF2B5EF4-FFF2-40B4-BE49-F238E27FC236}">
                  <a16:creationId xmlns:a16="http://schemas.microsoft.com/office/drawing/2014/main" id="{093474CE-2E17-4028-6533-820D5BAF77CE}"/>
                </a:ext>
              </a:extLst>
            </p:cNvPr>
            <p:cNvSpPr/>
            <p:nvPr/>
          </p:nvSpPr>
          <p:spPr>
            <a:xfrm>
              <a:off x="2553399" y="2473863"/>
              <a:ext cx="146018" cy="199644"/>
            </a:xfrm>
            <a:custGeom>
              <a:avLst/>
              <a:gdLst>
                <a:gd name="connsiteX0" fmla="*/ 0 w 146018"/>
                <a:gd name="connsiteY0" fmla="*/ 0 h 199644"/>
                <a:gd name="connsiteX1" fmla="*/ 30861 w 146018"/>
                <a:gd name="connsiteY1" fmla="*/ 0 h 199644"/>
                <a:gd name="connsiteX2" fmla="*/ 110966 w 146018"/>
                <a:gd name="connsiteY2" fmla="*/ 131540 h 199644"/>
                <a:gd name="connsiteX3" fmla="*/ 112109 w 146018"/>
                <a:gd name="connsiteY3" fmla="*/ 131540 h 199644"/>
                <a:gd name="connsiteX4" fmla="*/ 112109 w 146018"/>
                <a:gd name="connsiteY4" fmla="*/ 0 h 199644"/>
                <a:gd name="connsiteX5" fmla="*/ 146018 w 146018"/>
                <a:gd name="connsiteY5" fmla="*/ 0 h 199644"/>
                <a:gd name="connsiteX6" fmla="*/ 146018 w 146018"/>
                <a:gd name="connsiteY6" fmla="*/ 199644 h 199644"/>
                <a:gd name="connsiteX7" fmla="*/ 114681 w 146018"/>
                <a:gd name="connsiteY7" fmla="*/ 199644 h 199644"/>
                <a:gd name="connsiteX8" fmla="*/ 35052 w 146018"/>
                <a:gd name="connsiteY8" fmla="*/ 68104 h 199644"/>
                <a:gd name="connsiteX9" fmla="*/ 33909 w 146018"/>
                <a:gd name="connsiteY9" fmla="*/ 68104 h 199644"/>
                <a:gd name="connsiteX10" fmla="*/ 33909 w 146018"/>
                <a:gd name="connsiteY10" fmla="*/ 199644 h 199644"/>
                <a:gd name="connsiteX11" fmla="*/ 0 w 146018"/>
                <a:gd name="connsiteY11" fmla="*/ 199644 h 199644"/>
                <a:gd name="connsiteX12" fmla="*/ 0 w 146018"/>
                <a:gd name="connsiteY12" fmla="*/ 0 h 19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018" h="199644">
                  <a:moveTo>
                    <a:pt x="0" y="0"/>
                  </a:moveTo>
                  <a:lnTo>
                    <a:pt x="30861" y="0"/>
                  </a:lnTo>
                  <a:lnTo>
                    <a:pt x="110966" y="131540"/>
                  </a:lnTo>
                  <a:lnTo>
                    <a:pt x="112109" y="131540"/>
                  </a:lnTo>
                  <a:lnTo>
                    <a:pt x="112109" y="0"/>
                  </a:lnTo>
                  <a:lnTo>
                    <a:pt x="146018" y="0"/>
                  </a:lnTo>
                  <a:lnTo>
                    <a:pt x="146018" y="199644"/>
                  </a:lnTo>
                  <a:lnTo>
                    <a:pt x="114681" y="199644"/>
                  </a:lnTo>
                  <a:lnTo>
                    <a:pt x="35052" y="68104"/>
                  </a:lnTo>
                  <a:lnTo>
                    <a:pt x="33909" y="68104"/>
                  </a:lnTo>
                  <a:lnTo>
                    <a:pt x="33909" y="199644"/>
                  </a:lnTo>
                  <a:lnTo>
                    <a:pt x="0" y="199644"/>
                  </a:lnTo>
                  <a:lnTo>
                    <a:pt x="0" y="0"/>
                  </a:lnTo>
                  <a:close/>
                </a:path>
              </a:pathLst>
            </a:custGeom>
            <a:solidFill>
              <a:srgbClr val="FFFFFF"/>
            </a:solidFill>
            <a:ln w="9525" cap="flat">
              <a:noFill/>
              <a:prstDash val="solid"/>
              <a:miter/>
            </a:ln>
          </p:spPr>
          <p:txBody>
            <a:bodyPr rtlCol="0" anchor="ctr"/>
            <a:lstStyle/>
            <a:p>
              <a:endParaRPr lang="cs-CZ"/>
            </a:p>
          </p:txBody>
        </p:sp>
        <p:sp>
          <p:nvSpPr>
            <p:cNvPr id="13" name="Volný tvar: obrazec 12">
              <a:extLst>
                <a:ext uri="{FF2B5EF4-FFF2-40B4-BE49-F238E27FC236}">
                  <a16:creationId xmlns:a16="http://schemas.microsoft.com/office/drawing/2014/main" id="{BAA32EF0-5A3A-0FE3-D699-CCE8F05F0026}"/>
                </a:ext>
              </a:extLst>
            </p:cNvPr>
            <p:cNvSpPr/>
            <p:nvPr/>
          </p:nvSpPr>
          <p:spPr>
            <a:xfrm>
              <a:off x="2739993" y="2471577"/>
              <a:ext cx="141732" cy="204311"/>
            </a:xfrm>
            <a:custGeom>
              <a:avLst/>
              <a:gdLst>
                <a:gd name="connsiteX0" fmla="*/ 0 w 141732"/>
                <a:gd name="connsiteY0" fmla="*/ 133540 h 204311"/>
                <a:gd name="connsiteX1" fmla="*/ 0 w 141732"/>
                <a:gd name="connsiteY1" fmla="*/ 71056 h 204311"/>
                <a:gd name="connsiteX2" fmla="*/ 70961 w 141732"/>
                <a:gd name="connsiteY2" fmla="*/ 0 h 204311"/>
                <a:gd name="connsiteX3" fmla="*/ 141732 w 141732"/>
                <a:gd name="connsiteY3" fmla="*/ 71056 h 204311"/>
                <a:gd name="connsiteX4" fmla="*/ 141732 w 141732"/>
                <a:gd name="connsiteY4" fmla="*/ 133540 h 204311"/>
                <a:gd name="connsiteX5" fmla="*/ 70961 w 141732"/>
                <a:gd name="connsiteY5" fmla="*/ 204311 h 204311"/>
                <a:gd name="connsiteX6" fmla="*/ 0 w 141732"/>
                <a:gd name="connsiteY6" fmla="*/ 133540 h 204311"/>
                <a:gd name="connsiteX7" fmla="*/ 105823 w 141732"/>
                <a:gd name="connsiteY7" fmla="*/ 130397 h 204311"/>
                <a:gd name="connsiteX8" fmla="*/ 105823 w 141732"/>
                <a:gd name="connsiteY8" fmla="*/ 73914 h 204311"/>
                <a:gd name="connsiteX9" fmla="*/ 71056 w 141732"/>
                <a:gd name="connsiteY9" fmla="*/ 32861 h 204311"/>
                <a:gd name="connsiteX10" fmla="*/ 36004 w 141732"/>
                <a:gd name="connsiteY10" fmla="*/ 73914 h 204311"/>
                <a:gd name="connsiteX11" fmla="*/ 36004 w 141732"/>
                <a:gd name="connsiteY11" fmla="*/ 130397 h 204311"/>
                <a:gd name="connsiteX12" fmla="*/ 71056 w 141732"/>
                <a:gd name="connsiteY12" fmla="*/ 171450 h 204311"/>
                <a:gd name="connsiteX13" fmla="*/ 105823 w 141732"/>
                <a:gd name="connsiteY13" fmla="*/ 130397 h 20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732" h="204311">
                  <a:moveTo>
                    <a:pt x="0" y="133540"/>
                  </a:moveTo>
                  <a:lnTo>
                    <a:pt x="0" y="71056"/>
                  </a:lnTo>
                  <a:cubicBezTo>
                    <a:pt x="0" y="28289"/>
                    <a:pt x="23431" y="0"/>
                    <a:pt x="70961" y="0"/>
                  </a:cubicBezTo>
                  <a:cubicBezTo>
                    <a:pt x="118491" y="0"/>
                    <a:pt x="141732" y="28289"/>
                    <a:pt x="141732" y="71056"/>
                  </a:cubicBezTo>
                  <a:lnTo>
                    <a:pt x="141732" y="133540"/>
                  </a:lnTo>
                  <a:cubicBezTo>
                    <a:pt x="141732" y="176308"/>
                    <a:pt x="118586" y="204311"/>
                    <a:pt x="70961" y="204311"/>
                  </a:cubicBezTo>
                  <a:cubicBezTo>
                    <a:pt x="23336" y="204311"/>
                    <a:pt x="0" y="176308"/>
                    <a:pt x="0" y="133540"/>
                  </a:cubicBezTo>
                  <a:close/>
                  <a:moveTo>
                    <a:pt x="105823" y="130397"/>
                  </a:moveTo>
                  <a:lnTo>
                    <a:pt x="105823" y="73914"/>
                  </a:lnTo>
                  <a:cubicBezTo>
                    <a:pt x="105823" y="47434"/>
                    <a:pt x="96964" y="32861"/>
                    <a:pt x="71056" y="32861"/>
                  </a:cubicBezTo>
                  <a:cubicBezTo>
                    <a:pt x="45149" y="32861"/>
                    <a:pt x="36004" y="47434"/>
                    <a:pt x="36004" y="73914"/>
                  </a:cubicBezTo>
                  <a:lnTo>
                    <a:pt x="36004" y="130397"/>
                  </a:lnTo>
                  <a:cubicBezTo>
                    <a:pt x="36004" y="157258"/>
                    <a:pt x="45434" y="171450"/>
                    <a:pt x="71056" y="171450"/>
                  </a:cubicBezTo>
                  <a:cubicBezTo>
                    <a:pt x="96679" y="171450"/>
                    <a:pt x="105823" y="157163"/>
                    <a:pt x="105823" y="130397"/>
                  </a:cubicBezTo>
                  <a:close/>
                </a:path>
              </a:pathLst>
            </a:custGeom>
            <a:solidFill>
              <a:srgbClr val="FFFFFF"/>
            </a:solidFill>
            <a:ln w="9525" cap="flat">
              <a:noFill/>
              <a:prstDash val="solid"/>
              <a:miter/>
            </a:ln>
          </p:spPr>
          <p:txBody>
            <a:bodyPr rtlCol="0" anchor="ctr"/>
            <a:lstStyle/>
            <a:p>
              <a:endParaRPr lang="cs-CZ"/>
            </a:p>
          </p:txBody>
        </p:sp>
        <p:sp>
          <p:nvSpPr>
            <p:cNvPr id="14" name="Volný tvar: obrazec 13">
              <a:extLst>
                <a:ext uri="{FF2B5EF4-FFF2-40B4-BE49-F238E27FC236}">
                  <a16:creationId xmlns:a16="http://schemas.microsoft.com/office/drawing/2014/main" id="{F0632924-AF9D-6CB8-ADCC-40CBE91773A2}"/>
                </a:ext>
              </a:extLst>
            </p:cNvPr>
            <p:cNvSpPr/>
            <p:nvPr/>
          </p:nvSpPr>
          <p:spPr>
            <a:xfrm>
              <a:off x="2922207" y="2473863"/>
              <a:ext cx="112109" cy="199644"/>
            </a:xfrm>
            <a:custGeom>
              <a:avLst/>
              <a:gdLst>
                <a:gd name="connsiteX0" fmla="*/ 0 w 112109"/>
                <a:gd name="connsiteY0" fmla="*/ 0 h 199644"/>
                <a:gd name="connsiteX1" fmla="*/ 35909 w 112109"/>
                <a:gd name="connsiteY1" fmla="*/ 0 h 199644"/>
                <a:gd name="connsiteX2" fmla="*/ 35909 w 112109"/>
                <a:gd name="connsiteY2" fmla="*/ 168307 h 199644"/>
                <a:gd name="connsiteX3" fmla="*/ 112109 w 112109"/>
                <a:gd name="connsiteY3" fmla="*/ 168307 h 199644"/>
                <a:gd name="connsiteX4" fmla="*/ 112109 w 112109"/>
                <a:gd name="connsiteY4" fmla="*/ 199644 h 199644"/>
                <a:gd name="connsiteX5" fmla="*/ 0 w 112109"/>
                <a:gd name="connsiteY5" fmla="*/ 199644 h 199644"/>
                <a:gd name="connsiteX6" fmla="*/ 0 w 112109"/>
                <a:gd name="connsiteY6" fmla="*/ 0 h 19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109" h="199644">
                  <a:moveTo>
                    <a:pt x="0" y="0"/>
                  </a:moveTo>
                  <a:lnTo>
                    <a:pt x="35909" y="0"/>
                  </a:lnTo>
                  <a:lnTo>
                    <a:pt x="35909" y="168307"/>
                  </a:lnTo>
                  <a:lnTo>
                    <a:pt x="112109" y="168307"/>
                  </a:lnTo>
                  <a:lnTo>
                    <a:pt x="112109" y="199644"/>
                  </a:lnTo>
                  <a:lnTo>
                    <a:pt x="0" y="199644"/>
                  </a:lnTo>
                  <a:lnTo>
                    <a:pt x="0" y="0"/>
                  </a:lnTo>
                  <a:close/>
                </a:path>
              </a:pathLst>
            </a:custGeom>
            <a:solidFill>
              <a:srgbClr val="FFFFFF"/>
            </a:solidFill>
            <a:ln w="9525" cap="flat">
              <a:noFill/>
              <a:prstDash val="solid"/>
              <a:miter/>
            </a:ln>
          </p:spPr>
          <p:txBody>
            <a:bodyPr rtlCol="0" anchor="ctr"/>
            <a:lstStyle/>
            <a:p>
              <a:endParaRPr lang="cs-CZ"/>
            </a:p>
          </p:txBody>
        </p:sp>
        <p:sp>
          <p:nvSpPr>
            <p:cNvPr id="15" name="Volný tvar: obrazec 14">
              <a:extLst>
                <a:ext uri="{FF2B5EF4-FFF2-40B4-BE49-F238E27FC236}">
                  <a16:creationId xmlns:a16="http://schemas.microsoft.com/office/drawing/2014/main" id="{C70C7ECF-655F-C94E-E90E-FA7041BE4A8C}"/>
                </a:ext>
              </a:extLst>
            </p:cNvPr>
            <p:cNvSpPr/>
            <p:nvPr/>
          </p:nvSpPr>
          <p:spPr>
            <a:xfrm>
              <a:off x="3063176" y="2471577"/>
              <a:ext cx="141827" cy="204311"/>
            </a:xfrm>
            <a:custGeom>
              <a:avLst/>
              <a:gdLst>
                <a:gd name="connsiteX0" fmla="*/ 0 w 141827"/>
                <a:gd name="connsiteY0" fmla="*/ 133540 h 204311"/>
                <a:gd name="connsiteX1" fmla="*/ 0 w 141827"/>
                <a:gd name="connsiteY1" fmla="*/ 71056 h 204311"/>
                <a:gd name="connsiteX2" fmla="*/ 71057 w 141827"/>
                <a:gd name="connsiteY2" fmla="*/ 0 h 204311"/>
                <a:gd name="connsiteX3" fmla="*/ 141827 w 141827"/>
                <a:gd name="connsiteY3" fmla="*/ 71056 h 204311"/>
                <a:gd name="connsiteX4" fmla="*/ 141827 w 141827"/>
                <a:gd name="connsiteY4" fmla="*/ 133540 h 204311"/>
                <a:gd name="connsiteX5" fmla="*/ 71057 w 141827"/>
                <a:gd name="connsiteY5" fmla="*/ 204311 h 204311"/>
                <a:gd name="connsiteX6" fmla="*/ 0 w 141827"/>
                <a:gd name="connsiteY6" fmla="*/ 133540 h 204311"/>
                <a:gd name="connsiteX7" fmla="*/ 105823 w 141827"/>
                <a:gd name="connsiteY7" fmla="*/ 130397 h 204311"/>
                <a:gd name="connsiteX8" fmla="*/ 105823 w 141827"/>
                <a:gd name="connsiteY8" fmla="*/ 73914 h 204311"/>
                <a:gd name="connsiteX9" fmla="*/ 71057 w 141827"/>
                <a:gd name="connsiteY9" fmla="*/ 32861 h 204311"/>
                <a:gd name="connsiteX10" fmla="*/ 36004 w 141827"/>
                <a:gd name="connsiteY10" fmla="*/ 73914 h 204311"/>
                <a:gd name="connsiteX11" fmla="*/ 36004 w 141827"/>
                <a:gd name="connsiteY11" fmla="*/ 130397 h 204311"/>
                <a:gd name="connsiteX12" fmla="*/ 71057 w 141827"/>
                <a:gd name="connsiteY12" fmla="*/ 171450 h 204311"/>
                <a:gd name="connsiteX13" fmla="*/ 105823 w 141827"/>
                <a:gd name="connsiteY13" fmla="*/ 130397 h 20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827" h="204311">
                  <a:moveTo>
                    <a:pt x="0" y="133540"/>
                  </a:moveTo>
                  <a:lnTo>
                    <a:pt x="0" y="71056"/>
                  </a:lnTo>
                  <a:cubicBezTo>
                    <a:pt x="0" y="28289"/>
                    <a:pt x="23432" y="0"/>
                    <a:pt x="71057" y="0"/>
                  </a:cubicBezTo>
                  <a:cubicBezTo>
                    <a:pt x="118682" y="0"/>
                    <a:pt x="141827" y="28289"/>
                    <a:pt x="141827" y="71056"/>
                  </a:cubicBezTo>
                  <a:lnTo>
                    <a:pt x="141827" y="133540"/>
                  </a:lnTo>
                  <a:cubicBezTo>
                    <a:pt x="141827" y="176308"/>
                    <a:pt x="118682" y="204311"/>
                    <a:pt x="71057" y="204311"/>
                  </a:cubicBezTo>
                  <a:cubicBezTo>
                    <a:pt x="23432" y="204311"/>
                    <a:pt x="0" y="176308"/>
                    <a:pt x="0" y="133540"/>
                  </a:cubicBezTo>
                  <a:close/>
                  <a:moveTo>
                    <a:pt x="105823" y="130397"/>
                  </a:moveTo>
                  <a:lnTo>
                    <a:pt x="105823" y="73914"/>
                  </a:lnTo>
                  <a:cubicBezTo>
                    <a:pt x="105823" y="47434"/>
                    <a:pt x="96965" y="32861"/>
                    <a:pt x="71057" y="32861"/>
                  </a:cubicBezTo>
                  <a:cubicBezTo>
                    <a:pt x="45149" y="32861"/>
                    <a:pt x="36004" y="47434"/>
                    <a:pt x="36004" y="73914"/>
                  </a:cubicBezTo>
                  <a:lnTo>
                    <a:pt x="36004" y="130397"/>
                  </a:lnTo>
                  <a:cubicBezTo>
                    <a:pt x="36004" y="157258"/>
                    <a:pt x="45434" y="171450"/>
                    <a:pt x="71057" y="171450"/>
                  </a:cubicBezTo>
                  <a:cubicBezTo>
                    <a:pt x="96679" y="171450"/>
                    <a:pt x="105823" y="157163"/>
                    <a:pt x="105823" y="130397"/>
                  </a:cubicBezTo>
                  <a:close/>
                </a:path>
              </a:pathLst>
            </a:custGeom>
            <a:solidFill>
              <a:srgbClr val="FFFFFF"/>
            </a:solidFill>
            <a:ln w="9525" cap="flat">
              <a:noFill/>
              <a:prstDash val="solid"/>
              <a:miter/>
            </a:ln>
          </p:spPr>
          <p:txBody>
            <a:bodyPr rtlCol="0" anchor="ctr"/>
            <a:lstStyle/>
            <a:p>
              <a:endParaRPr lang="cs-CZ"/>
            </a:p>
          </p:txBody>
        </p:sp>
        <p:sp>
          <p:nvSpPr>
            <p:cNvPr id="16" name="Volný tvar: obrazec 15">
              <a:extLst>
                <a:ext uri="{FF2B5EF4-FFF2-40B4-BE49-F238E27FC236}">
                  <a16:creationId xmlns:a16="http://schemas.microsoft.com/office/drawing/2014/main" id="{3ACE571A-BCF6-BC3A-B7CA-C4BFD3B3B047}"/>
                </a:ext>
              </a:extLst>
            </p:cNvPr>
            <p:cNvSpPr/>
            <p:nvPr/>
          </p:nvSpPr>
          <p:spPr>
            <a:xfrm>
              <a:off x="3238627" y="2471577"/>
              <a:ext cx="139826" cy="204311"/>
            </a:xfrm>
            <a:custGeom>
              <a:avLst/>
              <a:gdLst>
                <a:gd name="connsiteX0" fmla="*/ 70485 w 139826"/>
                <a:gd name="connsiteY0" fmla="*/ 91345 h 204311"/>
                <a:gd name="connsiteX1" fmla="*/ 139827 w 139826"/>
                <a:gd name="connsiteY1" fmla="*/ 91345 h 204311"/>
                <a:gd name="connsiteX2" fmla="*/ 139827 w 139826"/>
                <a:gd name="connsiteY2" fmla="*/ 168402 h 204311"/>
                <a:gd name="connsiteX3" fmla="*/ 71057 w 139826"/>
                <a:gd name="connsiteY3" fmla="*/ 204311 h 204311"/>
                <a:gd name="connsiteX4" fmla="*/ 0 w 139826"/>
                <a:gd name="connsiteY4" fmla="*/ 127254 h 204311"/>
                <a:gd name="connsiteX5" fmla="*/ 0 w 139826"/>
                <a:gd name="connsiteY5" fmla="*/ 76771 h 204311"/>
                <a:gd name="connsiteX6" fmla="*/ 71057 w 139826"/>
                <a:gd name="connsiteY6" fmla="*/ 0 h 204311"/>
                <a:gd name="connsiteX7" fmla="*/ 135255 w 139826"/>
                <a:gd name="connsiteY7" fmla="*/ 41053 h 204311"/>
                <a:gd name="connsiteX8" fmla="*/ 107252 w 139826"/>
                <a:gd name="connsiteY8" fmla="*/ 55626 h 204311"/>
                <a:gd name="connsiteX9" fmla="*/ 71057 w 139826"/>
                <a:gd name="connsiteY9" fmla="*/ 32766 h 204311"/>
                <a:gd name="connsiteX10" fmla="*/ 36004 w 139826"/>
                <a:gd name="connsiteY10" fmla="*/ 73819 h 204311"/>
                <a:gd name="connsiteX11" fmla="*/ 36004 w 139826"/>
                <a:gd name="connsiteY11" fmla="*/ 130016 h 204311"/>
                <a:gd name="connsiteX12" fmla="*/ 71914 w 139826"/>
                <a:gd name="connsiteY12" fmla="*/ 171069 h 204311"/>
                <a:gd name="connsiteX13" fmla="*/ 106109 w 139826"/>
                <a:gd name="connsiteY13" fmla="*/ 157353 h 204311"/>
                <a:gd name="connsiteX14" fmla="*/ 106109 w 139826"/>
                <a:gd name="connsiteY14" fmla="*/ 122015 h 204311"/>
                <a:gd name="connsiteX15" fmla="*/ 70485 w 139826"/>
                <a:gd name="connsiteY15" fmla="*/ 122015 h 204311"/>
                <a:gd name="connsiteX16" fmla="*/ 70485 w 139826"/>
                <a:gd name="connsiteY16" fmla="*/ 91250 h 20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826" h="204311">
                  <a:moveTo>
                    <a:pt x="70485" y="91345"/>
                  </a:moveTo>
                  <a:lnTo>
                    <a:pt x="139827" y="91345"/>
                  </a:lnTo>
                  <a:lnTo>
                    <a:pt x="139827" y="168402"/>
                  </a:lnTo>
                  <a:cubicBezTo>
                    <a:pt x="131540" y="182404"/>
                    <a:pt x="110680" y="204311"/>
                    <a:pt x="71057" y="204311"/>
                  </a:cubicBezTo>
                  <a:cubicBezTo>
                    <a:pt x="20574" y="204311"/>
                    <a:pt x="0" y="173260"/>
                    <a:pt x="0" y="127254"/>
                  </a:cubicBezTo>
                  <a:lnTo>
                    <a:pt x="0" y="76771"/>
                  </a:lnTo>
                  <a:cubicBezTo>
                    <a:pt x="0" y="30861"/>
                    <a:pt x="20574" y="0"/>
                    <a:pt x="71057" y="0"/>
                  </a:cubicBezTo>
                  <a:cubicBezTo>
                    <a:pt x="102679" y="0"/>
                    <a:pt x="123539" y="14573"/>
                    <a:pt x="135255" y="41053"/>
                  </a:cubicBezTo>
                  <a:lnTo>
                    <a:pt x="107252" y="55626"/>
                  </a:lnTo>
                  <a:cubicBezTo>
                    <a:pt x="96964" y="38481"/>
                    <a:pt x="85535" y="32766"/>
                    <a:pt x="71057" y="32766"/>
                  </a:cubicBezTo>
                  <a:cubicBezTo>
                    <a:pt x="44863" y="32766"/>
                    <a:pt x="36004" y="49054"/>
                    <a:pt x="36004" y="73819"/>
                  </a:cubicBezTo>
                  <a:lnTo>
                    <a:pt x="36004" y="130016"/>
                  </a:lnTo>
                  <a:cubicBezTo>
                    <a:pt x="36004" y="154876"/>
                    <a:pt x="45720" y="171069"/>
                    <a:pt x="71914" y="171069"/>
                  </a:cubicBezTo>
                  <a:cubicBezTo>
                    <a:pt x="90202" y="171069"/>
                    <a:pt x="101060" y="164211"/>
                    <a:pt x="106109" y="157353"/>
                  </a:cubicBezTo>
                  <a:lnTo>
                    <a:pt x="106109" y="122015"/>
                  </a:lnTo>
                  <a:lnTo>
                    <a:pt x="70485" y="122015"/>
                  </a:lnTo>
                  <a:lnTo>
                    <a:pt x="70485" y="91250"/>
                  </a:lnTo>
                  <a:close/>
                </a:path>
              </a:pathLst>
            </a:custGeom>
            <a:solidFill>
              <a:srgbClr val="FFFFFF"/>
            </a:solidFill>
            <a:ln w="9525" cap="flat">
              <a:noFill/>
              <a:prstDash val="solid"/>
              <a:miter/>
            </a:ln>
          </p:spPr>
          <p:txBody>
            <a:bodyPr rtlCol="0" anchor="ctr"/>
            <a:lstStyle/>
            <a:p>
              <a:endParaRPr lang="cs-CZ"/>
            </a:p>
          </p:txBody>
        </p:sp>
        <p:sp>
          <p:nvSpPr>
            <p:cNvPr id="17" name="Volný tvar: obrazec 16">
              <a:extLst>
                <a:ext uri="{FF2B5EF4-FFF2-40B4-BE49-F238E27FC236}">
                  <a16:creationId xmlns:a16="http://schemas.microsoft.com/office/drawing/2014/main" id="{7DABC1C2-4942-FACF-C2B6-47D2D4B6FEBE}"/>
                </a:ext>
              </a:extLst>
            </p:cNvPr>
            <p:cNvSpPr/>
            <p:nvPr/>
          </p:nvSpPr>
          <p:spPr>
            <a:xfrm>
              <a:off x="3402647" y="2473863"/>
              <a:ext cx="156495" cy="199739"/>
            </a:xfrm>
            <a:custGeom>
              <a:avLst/>
              <a:gdLst>
                <a:gd name="connsiteX0" fmla="*/ 60484 w 156495"/>
                <a:gd name="connsiteY0" fmla="*/ 124397 h 199739"/>
                <a:gd name="connsiteX1" fmla="*/ 0 w 156495"/>
                <a:gd name="connsiteY1" fmla="*/ 0 h 199739"/>
                <a:gd name="connsiteX2" fmla="*/ 38767 w 156495"/>
                <a:gd name="connsiteY2" fmla="*/ 0 h 199739"/>
                <a:gd name="connsiteX3" fmla="*/ 77819 w 156495"/>
                <a:gd name="connsiteY3" fmla="*/ 89535 h 199739"/>
                <a:gd name="connsiteX4" fmla="*/ 78962 w 156495"/>
                <a:gd name="connsiteY4" fmla="*/ 89535 h 199739"/>
                <a:gd name="connsiteX5" fmla="*/ 118301 w 156495"/>
                <a:gd name="connsiteY5" fmla="*/ 0 h 199739"/>
                <a:gd name="connsiteX6" fmla="*/ 156496 w 156495"/>
                <a:gd name="connsiteY6" fmla="*/ 0 h 199739"/>
                <a:gd name="connsiteX7" fmla="*/ 96298 w 156495"/>
                <a:gd name="connsiteY7" fmla="*/ 124397 h 199739"/>
                <a:gd name="connsiteX8" fmla="*/ 96298 w 156495"/>
                <a:gd name="connsiteY8" fmla="*/ 199739 h 199739"/>
                <a:gd name="connsiteX9" fmla="*/ 60388 w 156495"/>
                <a:gd name="connsiteY9" fmla="*/ 199739 h 199739"/>
                <a:gd name="connsiteX10" fmla="*/ 60388 w 156495"/>
                <a:gd name="connsiteY10" fmla="*/ 124397 h 19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495" h="199739">
                  <a:moveTo>
                    <a:pt x="60484" y="124397"/>
                  </a:moveTo>
                  <a:lnTo>
                    <a:pt x="0" y="0"/>
                  </a:lnTo>
                  <a:lnTo>
                    <a:pt x="38767" y="0"/>
                  </a:lnTo>
                  <a:lnTo>
                    <a:pt x="77819" y="89535"/>
                  </a:lnTo>
                  <a:lnTo>
                    <a:pt x="78962" y="89535"/>
                  </a:lnTo>
                  <a:lnTo>
                    <a:pt x="118301" y="0"/>
                  </a:lnTo>
                  <a:lnTo>
                    <a:pt x="156496" y="0"/>
                  </a:lnTo>
                  <a:lnTo>
                    <a:pt x="96298" y="124397"/>
                  </a:lnTo>
                  <a:lnTo>
                    <a:pt x="96298" y="199739"/>
                  </a:lnTo>
                  <a:lnTo>
                    <a:pt x="60388" y="199739"/>
                  </a:lnTo>
                  <a:lnTo>
                    <a:pt x="60388" y="124397"/>
                  </a:lnTo>
                  <a:close/>
                </a:path>
              </a:pathLst>
            </a:custGeom>
            <a:solidFill>
              <a:srgbClr val="FFFFFF"/>
            </a:solidFill>
            <a:ln w="9525" cap="flat">
              <a:noFill/>
              <a:prstDash val="solid"/>
              <a:miter/>
            </a:ln>
          </p:spPr>
          <p:txBody>
            <a:bodyPr rtlCol="0" anchor="ctr"/>
            <a:lstStyle/>
            <a:p>
              <a:endParaRPr lang="cs-CZ"/>
            </a:p>
          </p:txBody>
        </p:sp>
        <p:sp>
          <p:nvSpPr>
            <p:cNvPr id="18" name="Volný tvar: obrazec 17">
              <a:extLst>
                <a:ext uri="{FF2B5EF4-FFF2-40B4-BE49-F238E27FC236}">
                  <a16:creationId xmlns:a16="http://schemas.microsoft.com/office/drawing/2014/main" id="{0017D66E-2040-7457-2263-16FCF92E1A79}"/>
                </a:ext>
              </a:extLst>
            </p:cNvPr>
            <p:cNvSpPr/>
            <p:nvPr/>
          </p:nvSpPr>
          <p:spPr>
            <a:xfrm>
              <a:off x="1877314" y="2785331"/>
              <a:ext cx="136112" cy="204311"/>
            </a:xfrm>
            <a:custGeom>
              <a:avLst/>
              <a:gdLst>
                <a:gd name="connsiteX0" fmla="*/ 36100 w 136112"/>
                <a:gd name="connsiteY0" fmla="*/ 130492 h 204311"/>
                <a:gd name="connsiteX1" fmla="*/ 72009 w 136112"/>
                <a:gd name="connsiteY1" fmla="*/ 171545 h 204311"/>
                <a:gd name="connsiteX2" fmla="*/ 108204 w 136112"/>
                <a:gd name="connsiteY2" fmla="*/ 148971 h 204311"/>
                <a:gd name="connsiteX3" fmla="*/ 136112 w 136112"/>
                <a:gd name="connsiteY3" fmla="*/ 162687 h 204311"/>
                <a:gd name="connsiteX4" fmla="*/ 71914 w 136112"/>
                <a:gd name="connsiteY4" fmla="*/ 204311 h 204311"/>
                <a:gd name="connsiteX5" fmla="*/ 0 w 136112"/>
                <a:gd name="connsiteY5" fmla="*/ 127540 h 204311"/>
                <a:gd name="connsiteX6" fmla="*/ 0 w 136112"/>
                <a:gd name="connsiteY6" fmla="*/ 76771 h 204311"/>
                <a:gd name="connsiteX7" fmla="*/ 71056 w 136112"/>
                <a:gd name="connsiteY7" fmla="*/ 0 h 204311"/>
                <a:gd name="connsiteX8" fmla="*/ 135255 w 136112"/>
                <a:gd name="connsiteY8" fmla="*/ 41053 h 204311"/>
                <a:gd name="connsiteX9" fmla="*/ 107347 w 136112"/>
                <a:gd name="connsiteY9" fmla="*/ 55626 h 204311"/>
                <a:gd name="connsiteX10" fmla="*/ 71152 w 136112"/>
                <a:gd name="connsiteY10" fmla="*/ 32766 h 204311"/>
                <a:gd name="connsiteX11" fmla="*/ 36100 w 136112"/>
                <a:gd name="connsiteY11" fmla="*/ 73819 h 204311"/>
                <a:gd name="connsiteX12" fmla="*/ 36100 w 136112"/>
                <a:gd name="connsiteY12" fmla="*/ 130302 h 20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112" h="204311">
                  <a:moveTo>
                    <a:pt x="36100" y="130492"/>
                  </a:moveTo>
                  <a:cubicBezTo>
                    <a:pt x="36100" y="155353"/>
                    <a:pt x="45815" y="171545"/>
                    <a:pt x="72009" y="171545"/>
                  </a:cubicBezTo>
                  <a:cubicBezTo>
                    <a:pt x="86582" y="171545"/>
                    <a:pt x="98012" y="167830"/>
                    <a:pt x="108204" y="148971"/>
                  </a:cubicBezTo>
                  <a:lnTo>
                    <a:pt x="136112" y="162687"/>
                  </a:lnTo>
                  <a:cubicBezTo>
                    <a:pt x="122682" y="191262"/>
                    <a:pt x="103632" y="204311"/>
                    <a:pt x="71914" y="204311"/>
                  </a:cubicBezTo>
                  <a:cubicBezTo>
                    <a:pt x="21431" y="204311"/>
                    <a:pt x="0" y="173545"/>
                    <a:pt x="0" y="127540"/>
                  </a:cubicBezTo>
                  <a:lnTo>
                    <a:pt x="0" y="76771"/>
                  </a:lnTo>
                  <a:cubicBezTo>
                    <a:pt x="0" y="30861"/>
                    <a:pt x="20574" y="0"/>
                    <a:pt x="71056" y="0"/>
                  </a:cubicBezTo>
                  <a:cubicBezTo>
                    <a:pt x="102679" y="0"/>
                    <a:pt x="123539" y="14573"/>
                    <a:pt x="135255" y="41053"/>
                  </a:cubicBezTo>
                  <a:lnTo>
                    <a:pt x="107347" y="55626"/>
                  </a:lnTo>
                  <a:cubicBezTo>
                    <a:pt x="97060" y="38481"/>
                    <a:pt x="85630" y="32766"/>
                    <a:pt x="71152" y="32766"/>
                  </a:cubicBezTo>
                  <a:cubicBezTo>
                    <a:pt x="44863" y="32766"/>
                    <a:pt x="36100" y="49054"/>
                    <a:pt x="36100" y="73819"/>
                  </a:cubicBezTo>
                  <a:lnTo>
                    <a:pt x="36100" y="130302"/>
                  </a:lnTo>
                  <a:close/>
                </a:path>
              </a:pathLst>
            </a:custGeom>
            <a:solidFill>
              <a:srgbClr val="FFFFFF"/>
            </a:solidFill>
            <a:ln w="9525" cap="flat">
              <a:noFill/>
              <a:prstDash val="solid"/>
              <a:miter/>
            </a:ln>
          </p:spPr>
          <p:txBody>
            <a:bodyPr rtlCol="0" anchor="ctr"/>
            <a:lstStyle/>
            <a:p>
              <a:endParaRPr lang="cs-CZ"/>
            </a:p>
          </p:txBody>
        </p:sp>
        <p:sp>
          <p:nvSpPr>
            <p:cNvPr id="19" name="Volný tvar: obrazec 18">
              <a:extLst>
                <a:ext uri="{FF2B5EF4-FFF2-40B4-BE49-F238E27FC236}">
                  <a16:creationId xmlns:a16="http://schemas.microsoft.com/office/drawing/2014/main" id="{715CB326-2963-C831-003A-0E3F77DC99C5}"/>
                </a:ext>
              </a:extLst>
            </p:cNvPr>
            <p:cNvSpPr/>
            <p:nvPr/>
          </p:nvSpPr>
          <p:spPr>
            <a:xfrm>
              <a:off x="2044097" y="2787712"/>
              <a:ext cx="112109" cy="199643"/>
            </a:xfrm>
            <a:custGeom>
              <a:avLst/>
              <a:gdLst>
                <a:gd name="connsiteX0" fmla="*/ 35909 w 112109"/>
                <a:gd name="connsiteY0" fmla="*/ 168307 h 199643"/>
                <a:gd name="connsiteX1" fmla="*/ 112109 w 112109"/>
                <a:gd name="connsiteY1" fmla="*/ 168307 h 199643"/>
                <a:gd name="connsiteX2" fmla="*/ 112109 w 112109"/>
                <a:gd name="connsiteY2" fmla="*/ 199644 h 199643"/>
                <a:gd name="connsiteX3" fmla="*/ 0 w 112109"/>
                <a:gd name="connsiteY3" fmla="*/ 199644 h 199643"/>
                <a:gd name="connsiteX4" fmla="*/ 0 w 112109"/>
                <a:gd name="connsiteY4" fmla="*/ 0 h 199643"/>
                <a:gd name="connsiteX5" fmla="*/ 112109 w 112109"/>
                <a:gd name="connsiteY5" fmla="*/ 0 h 199643"/>
                <a:gd name="connsiteX6" fmla="*/ 112109 w 112109"/>
                <a:gd name="connsiteY6" fmla="*/ 31337 h 199643"/>
                <a:gd name="connsiteX7" fmla="*/ 35909 w 112109"/>
                <a:gd name="connsiteY7" fmla="*/ 31337 h 199643"/>
                <a:gd name="connsiteX8" fmla="*/ 35909 w 112109"/>
                <a:gd name="connsiteY8" fmla="*/ 82105 h 199643"/>
                <a:gd name="connsiteX9" fmla="*/ 105823 w 112109"/>
                <a:gd name="connsiteY9" fmla="*/ 82105 h 199643"/>
                <a:gd name="connsiteX10" fmla="*/ 105823 w 112109"/>
                <a:gd name="connsiteY10" fmla="*/ 113443 h 199643"/>
                <a:gd name="connsiteX11" fmla="*/ 35909 w 112109"/>
                <a:gd name="connsiteY11" fmla="*/ 113443 h 199643"/>
                <a:gd name="connsiteX12" fmla="*/ 35909 w 112109"/>
                <a:gd name="connsiteY12" fmla="*/ 168211 h 1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109" h="199643">
                  <a:moveTo>
                    <a:pt x="35909" y="168307"/>
                  </a:moveTo>
                  <a:lnTo>
                    <a:pt x="112109" y="168307"/>
                  </a:lnTo>
                  <a:lnTo>
                    <a:pt x="112109" y="199644"/>
                  </a:lnTo>
                  <a:lnTo>
                    <a:pt x="0" y="199644"/>
                  </a:lnTo>
                  <a:lnTo>
                    <a:pt x="0" y="0"/>
                  </a:lnTo>
                  <a:lnTo>
                    <a:pt x="112109" y="0"/>
                  </a:lnTo>
                  <a:lnTo>
                    <a:pt x="112109" y="31337"/>
                  </a:lnTo>
                  <a:lnTo>
                    <a:pt x="35909" y="31337"/>
                  </a:lnTo>
                  <a:lnTo>
                    <a:pt x="35909" y="82105"/>
                  </a:lnTo>
                  <a:lnTo>
                    <a:pt x="105823" y="82105"/>
                  </a:lnTo>
                  <a:lnTo>
                    <a:pt x="105823" y="113443"/>
                  </a:lnTo>
                  <a:lnTo>
                    <a:pt x="35909" y="113443"/>
                  </a:lnTo>
                  <a:lnTo>
                    <a:pt x="35909" y="168211"/>
                  </a:lnTo>
                  <a:close/>
                </a:path>
              </a:pathLst>
            </a:custGeom>
            <a:solidFill>
              <a:srgbClr val="FFFFFF"/>
            </a:solidFill>
            <a:ln w="9525" cap="flat">
              <a:noFill/>
              <a:prstDash val="solid"/>
              <a:miter/>
            </a:ln>
          </p:spPr>
          <p:txBody>
            <a:bodyPr rtlCol="0" anchor="ctr"/>
            <a:lstStyle/>
            <a:p>
              <a:endParaRPr lang="cs-CZ"/>
            </a:p>
          </p:txBody>
        </p:sp>
        <p:sp>
          <p:nvSpPr>
            <p:cNvPr id="20" name="Volný tvar: obrazec 19">
              <a:extLst>
                <a:ext uri="{FF2B5EF4-FFF2-40B4-BE49-F238E27FC236}">
                  <a16:creationId xmlns:a16="http://schemas.microsoft.com/office/drawing/2014/main" id="{A869AFB7-3252-B28E-5DF3-EAB70D61ECC2}"/>
                </a:ext>
              </a:extLst>
            </p:cNvPr>
            <p:cNvSpPr/>
            <p:nvPr/>
          </p:nvSpPr>
          <p:spPr>
            <a:xfrm>
              <a:off x="2197830" y="2787712"/>
              <a:ext cx="146113" cy="199643"/>
            </a:xfrm>
            <a:custGeom>
              <a:avLst/>
              <a:gdLst>
                <a:gd name="connsiteX0" fmla="*/ 0 w 146113"/>
                <a:gd name="connsiteY0" fmla="*/ 0 h 199643"/>
                <a:gd name="connsiteX1" fmla="*/ 30861 w 146113"/>
                <a:gd name="connsiteY1" fmla="*/ 0 h 199643"/>
                <a:gd name="connsiteX2" fmla="*/ 111062 w 146113"/>
                <a:gd name="connsiteY2" fmla="*/ 131540 h 199643"/>
                <a:gd name="connsiteX3" fmla="*/ 112204 w 146113"/>
                <a:gd name="connsiteY3" fmla="*/ 131540 h 199643"/>
                <a:gd name="connsiteX4" fmla="*/ 112204 w 146113"/>
                <a:gd name="connsiteY4" fmla="*/ 0 h 199643"/>
                <a:gd name="connsiteX5" fmla="*/ 146113 w 146113"/>
                <a:gd name="connsiteY5" fmla="*/ 0 h 199643"/>
                <a:gd name="connsiteX6" fmla="*/ 146113 w 146113"/>
                <a:gd name="connsiteY6" fmla="*/ 199644 h 199643"/>
                <a:gd name="connsiteX7" fmla="*/ 114776 w 146113"/>
                <a:gd name="connsiteY7" fmla="*/ 199644 h 199643"/>
                <a:gd name="connsiteX8" fmla="*/ 35242 w 146113"/>
                <a:gd name="connsiteY8" fmla="*/ 68104 h 199643"/>
                <a:gd name="connsiteX9" fmla="*/ 34100 w 146113"/>
                <a:gd name="connsiteY9" fmla="*/ 68104 h 199643"/>
                <a:gd name="connsiteX10" fmla="*/ 34100 w 146113"/>
                <a:gd name="connsiteY10" fmla="*/ 199644 h 199643"/>
                <a:gd name="connsiteX11" fmla="*/ 190 w 146113"/>
                <a:gd name="connsiteY11" fmla="*/ 199644 h 199643"/>
                <a:gd name="connsiteX12" fmla="*/ 190 w 146113"/>
                <a:gd name="connsiteY12" fmla="*/ 0 h 1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13" h="199643">
                  <a:moveTo>
                    <a:pt x="0" y="0"/>
                  </a:moveTo>
                  <a:lnTo>
                    <a:pt x="30861" y="0"/>
                  </a:lnTo>
                  <a:lnTo>
                    <a:pt x="111062" y="131540"/>
                  </a:lnTo>
                  <a:lnTo>
                    <a:pt x="112204" y="131540"/>
                  </a:lnTo>
                  <a:lnTo>
                    <a:pt x="112204" y="0"/>
                  </a:lnTo>
                  <a:lnTo>
                    <a:pt x="146113" y="0"/>
                  </a:lnTo>
                  <a:lnTo>
                    <a:pt x="146113" y="199644"/>
                  </a:lnTo>
                  <a:lnTo>
                    <a:pt x="114776" y="199644"/>
                  </a:lnTo>
                  <a:lnTo>
                    <a:pt x="35242" y="68104"/>
                  </a:lnTo>
                  <a:lnTo>
                    <a:pt x="34100" y="68104"/>
                  </a:lnTo>
                  <a:lnTo>
                    <a:pt x="34100" y="199644"/>
                  </a:lnTo>
                  <a:lnTo>
                    <a:pt x="190" y="199644"/>
                  </a:lnTo>
                  <a:lnTo>
                    <a:pt x="190" y="0"/>
                  </a:lnTo>
                  <a:close/>
                </a:path>
              </a:pathLst>
            </a:custGeom>
            <a:solidFill>
              <a:srgbClr val="FFFFFF"/>
            </a:solidFill>
            <a:ln w="9525" cap="flat">
              <a:noFill/>
              <a:prstDash val="solid"/>
              <a:miter/>
            </a:ln>
          </p:spPr>
          <p:txBody>
            <a:bodyPr rtlCol="0" anchor="ctr"/>
            <a:lstStyle/>
            <a:p>
              <a:endParaRPr lang="cs-CZ"/>
            </a:p>
          </p:txBody>
        </p:sp>
        <p:sp>
          <p:nvSpPr>
            <p:cNvPr id="21" name="Volný tvar: obrazec 20">
              <a:extLst>
                <a:ext uri="{FF2B5EF4-FFF2-40B4-BE49-F238E27FC236}">
                  <a16:creationId xmlns:a16="http://schemas.microsoft.com/office/drawing/2014/main" id="{CE0623C0-F4F6-2A5C-A484-5F7BC381E02B}"/>
                </a:ext>
              </a:extLst>
            </p:cNvPr>
            <p:cNvSpPr/>
            <p:nvPr/>
          </p:nvSpPr>
          <p:spPr>
            <a:xfrm>
              <a:off x="2379853" y="2787712"/>
              <a:ext cx="141446" cy="199643"/>
            </a:xfrm>
            <a:custGeom>
              <a:avLst/>
              <a:gdLst>
                <a:gd name="connsiteX0" fmla="*/ 0 w 141446"/>
                <a:gd name="connsiteY0" fmla="*/ 0 h 199643"/>
                <a:gd name="connsiteX1" fmla="*/ 141446 w 141446"/>
                <a:gd name="connsiteY1" fmla="*/ 0 h 199643"/>
                <a:gd name="connsiteX2" fmla="*/ 141446 w 141446"/>
                <a:gd name="connsiteY2" fmla="*/ 31337 h 199643"/>
                <a:gd name="connsiteX3" fmla="*/ 88678 w 141446"/>
                <a:gd name="connsiteY3" fmla="*/ 31337 h 199643"/>
                <a:gd name="connsiteX4" fmla="*/ 88678 w 141446"/>
                <a:gd name="connsiteY4" fmla="*/ 199644 h 199643"/>
                <a:gd name="connsiteX5" fmla="*/ 52768 w 141446"/>
                <a:gd name="connsiteY5" fmla="*/ 199644 h 199643"/>
                <a:gd name="connsiteX6" fmla="*/ 52768 w 141446"/>
                <a:gd name="connsiteY6" fmla="*/ 31337 h 199643"/>
                <a:gd name="connsiteX7" fmla="*/ 0 w 141446"/>
                <a:gd name="connsiteY7" fmla="*/ 31337 h 199643"/>
                <a:gd name="connsiteX8" fmla="*/ 0 w 141446"/>
                <a:gd name="connsiteY8" fmla="*/ 0 h 1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446" h="199643">
                  <a:moveTo>
                    <a:pt x="0" y="0"/>
                  </a:moveTo>
                  <a:lnTo>
                    <a:pt x="141446" y="0"/>
                  </a:lnTo>
                  <a:lnTo>
                    <a:pt x="141446" y="31337"/>
                  </a:lnTo>
                  <a:lnTo>
                    <a:pt x="88678" y="31337"/>
                  </a:lnTo>
                  <a:lnTo>
                    <a:pt x="88678" y="199644"/>
                  </a:lnTo>
                  <a:lnTo>
                    <a:pt x="52768" y="199644"/>
                  </a:lnTo>
                  <a:lnTo>
                    <a:pt x="52768" y="31337"/>
                  </a:lnTo>
                  <a:lnTo>
                    <a:pt x="0" y="31337"/>
                  </a:lnTo>
                  <a:lnTo>
                    <a:pt x="0" y="0"/>
                  </a:lnTo>
                  <a:close/>
                </a:path>
              </a:pathLst>
            </a:custGeom>
            <a:solidFill>
              <a:srgbClr val="FFFFFF"/>
            </a:solidFill>
            <a:ln w="9525" cap="flat">
              <a:noFill/>
              <a:prstDash val="solid"/>
              <a:miter/>
            </a:ln>
          </p:spPr>
          <p:txBody>
            <a:bodyPr rtlCol="0" anchor="ctr"/>
            <a:lstStyle/>
            <a:p>
              <a:endParaRPr lang="cs-CZ"/>
            </a:p>
          </p:txBody>
        </p:sp>
        <p:sp>
          <p:nvSpPr>
            <p:cNvPr id="22" name="Volný tvar: obrazec 21">
              <a:extLst>
                <a:ext uri="{FF2B5EF4-FFF2-40B4-BE49-F238E27FC236}">
                  <a16:creationId xmlns:a16="http://schemas.microsoft.com/office/drawing/2014/main" id="{1D2F21E9-1952-F29D-17D6-E3D408AB5D0F}"/>
                </a:ext>
              </a:extLst>
            </p:cNvPr>
            <p:cNvSpPr/>
            <p:nvPr/>
          </p:nvSpPr>
          <p:spPr>
            <a:xfrm>
              <a:off x="2557685" y="2787712"/>
              <a:ext cx="140112" cy="199739"/>
            </a:xfrm>
            <a:custGeom>
              <a:avLst/>
              <a:gdLst>
                <a:gd name="connsiteX0" fmla="*/ 0 w 140112"/>
                <a:gd name="connsiteY0" fmla="*/ 0 h 199739"/>
                <a:gd name="connsiteX1" fmla="*/ 60198 w 140112"/>
                <a:gd name="connsiteY1" fmla="*/ 0 h 199739"/>
                <a:gd name="connsiteX2" fmla="*/ 131826 w 140112"/>
                <a:gd name="connsiteY2" fmla="*/ 63341 h 199739"/>
                <a:gd name="connsiteX3" fmla="*/ 97060 w 140112"/>
                <a:gd name="connsiteY3" fmla="*/ 120682 h 199739"/>
                <a:gd name="connsiteX4" fmla="*/ 140113 w 140112"/>
                <a:gd name="connsiteY4" fmla="*/ 199739 h 199739"/>
                <a:gd name="connsiteX5" fmla="*/ 100203 w 140112"/>
                <a:gd name="connsiteY5" fmla="*/ 199739 h 199739"/>
                <a:gd name="connsiteX6" fmla="*/ 62865 w 140112"/>
                <a:gd name="connsiteY6" fmla="*/ 126397 h 199739"/>
                <a:gd name="connsiteX7" fmla="*/ 35719 w 140112"/>
                <a:gd name="connsiteY7" fmla="*/ 126397 h 199739"/>
                <a:gd name="connsiteX8" fmla="*/ 35719 w 140112"/>
                <a:gd name="connsiteY8" fmla="*/ 199739 h 199739"/>
                <a:gd name="connsiteX9" fmla="*/ 95 w 140112"/>
                <a:gd name="connsiteY9" fmla="*/ 199739 h 199739"/>
                <a:gd name="connsiteX10" fmla="*/ 95 w 140112"/>
                <a:gd name="connsiteY10" fmla="*/ 95 h 199739"/>
                <a:gd name="connsiteX11" fmla="*/ 35623 w 140112"/>
                <a:gd name="connsiteY11" fmla="*/ 94964 h 199739"/>
                <a:gd name="connsiteX12" fmla="*/ 61246 w 140112"/>
                <a:gd name="connsiteY12" fmla="*/ 94964 h 199739"/>
                <a:gd name="connsiteX13" fmla="*/ 95441 w 140112"/>
                <a:gd name="connsiteY13" fmla="*/ 63341 h 199739"/>
                <a:gd name="connsiteX14" fmla="*/ 58388 w 140112"/>
                <a:gd name="connsiteY14" fmla="*/ 31432 h 199739"/>
                <a:gd name="connsiteX15" fmla="*/ 35528 w 140112"/>
                <a:gd name="connsiteY15" fmla="*/ 31432 h 199739"/>
                <a:gd name="connsiteX16" fmla="*/ 35528 w 140112"/>
                <a:gd name="connsiteY16" fmla="*/ 95059 h 19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112" h="199739">
                  <a:moveTo>
                    <a:pt x="0" y="0"/>
                  </a:moveTo>
                  <a:lnTo>
                    <a:pt x="60198" y="0"/>
                  </a:lnTo>
                  <a:cubicBezTo>
                    <a:pt x="104680" y="0"/>
                    <a:pt x="131826" y="17717"/>
                    <a:pt x="131826" y="63341"/>
                  </a:cubicBezTo>
                  <a:cubicBezTo>
                    <a:pt x="131826" y="100108"/>
                    <a:pt x="112109" y="114681"/>
                    <a:pt x="97060" y="120682"/>
                  </a:cubicBezTo>
                  <a:lnTo>
                    <a:pt x="140113" y="199739"/>
                  </a:lnTo>
                  <a:lnTo>
                    <a:pt x="100203" y="199739"/>
                  </a:lnTo>
                  <a:lnTo>
                    <a:pt x="62865" y="126397"/>
                  </a:lnTo>
                  <a:lnTo>
                    <a:pt x="35719" y="126397"/>
                  </a:lnTo>
                  <a:lnTo>
                    <a:pt x="35719" y="199739"/>
                  </a:lnTo>
                  <a:lnTo>
                    <a:pt x="95" y="199739"/>
                  </a:lnTo>
                  <a:lnTo>
                    <a:pt x="95" y="95"/>
                  </a:lnTo>
                  <a:close/>
                  <a:moveTo>
                    <a:pt x="35623" y="94964"/>
                  </a:moveTo>
                  <a:lnTo>
                    <a:pt x="61246" y="94964"/>
                  </a:lnTo>
                  <a:cubicBezTo>
                    <a:pt x="82963" y="94964"/>
                    <a:pt x="95441" y="86963"/>
                    <a:pt x="95441" y="63341"/>
                  </a:cubicBezTo>
                  <a:cubicBezTo>
                    <a:pt x="95441" y="38195"/>
                    <a:pt x="82296" y="31432"/>
                    <a:pt x="58388" y="31432"/>
                  </a:cubicBezTo>
                  <a:lnTo>
                    <a:pt x="35528" y="31432"/>
                  </a:lnTo>
                  <a:lnTo>
                    <a:pt x="35528" y="95059"/>
                  </a:lnTo>
                  <a:close/>
                </a:path>
              </a:pathLst>
            </a:custGeom>
            <a:solidFill>
              <a:srgbClr val="FFFFFF"/>
            </a:solidFill>
            <a:ln w="9525" cap="flat">
              <a:noFill/>
              <a:prstDash val="solid"/>
              <a:miter/>
            </a:ln>
          </p:spPr>
          <p:txBody>
            <a:bodyPr rtlCol="0" anchor="ctr"/>
            <a:lstStyle/>
            <a:p>
              <a:endParaRPr lang="cs-CZ"/>
            </a:p>
          </p:txBody>
        </p:sp>
        <p:sp>
          <p:nvSpPr>
            <p:cNvPr id="23" name="Volný tvar: obrazec 22">
              <a:extLst>
                <a:ext uri="{FF2B5EF4-FFF2-40B4-BE49-F238E27FC236}">
                  <a16:creationId xmlns:a16="http://schemas.microsoft.com/office/drawing/2014/main" id="{EA193337-DF09-293C-EF91-B4D98BC4CA15}"/>
                </a:ext>
              </a:extLst>
            </p:cNvPr>
            <p:cNvSpPr/>
            <p:nvPr/>
          </p:nvSpPr>
          <p:spPr>
            <a:xfrm>
              <a:off x="2728849" y="2787712"/>
              <a:ext cx="112109" cy="199643"/>
            </a:xfrm>
            <a:custGeom>
              <a:avLst/>
              <a:gdLst>
                <a:gd name="connsiteX0" fmla="*/ 35909 w 112109"/>
                <a:gd name="connsiteY0" fmla="*/ 168307 h 199643"/>
                <a:gd name="connsiteX1" fmla="*/ 112109 w 112109"/>
                <a:gd name="connsiteY1" fmla="*/ 168307 h 199643"/>
                <a:gd name="connsiteX2" fmla="*/ 112109 w 112109"/>
                <a:gd name="connsiteY2" fmla="*/ 199644 h 199643"/>
                <a:gd name="connsiteX3" fmla="*/ 0 w 112109"/>
                <a:gd name="connsiteY3" fmla="*/ 199644 h 199643"/>
                <a:gd name="connsiteX4" fmla="*/ 0 w 112109"/>
                <a:gd name="connsiteY4" fmla="*/ 0 h 199643"/>
                <a:gd name="connsiteX5" fmla="*/ 112109 w 112109"/>
                <a:gd name="connsiteY5" fmla="*/ 0 h 199643"/>
                <a:gd name="connsiteX6" fmla="*/ 112109 w 112109"/>
                <a:gd name="connsiteY6" fmla="*/ 31337 h 199643"/>
                <a:gd name="connsiteX7" fmla="*/ 35909 w 112109"/>
                <a:gd name="connsiteY7" fmla="*/ 31337 h 199643"/>
                <a:gd name="connsiteX8" fmla="*/ 35909 w 112109"/>
                <a:gd name="connsiteY8" fmla="*/ 82105 h 199643"/>
                <a:gd name="connsiteX9" fmla="*/ 105823 w 112109"/>
                <a:gd name="connsiteY9" fmla="*/ 82105 h 199643"/>
                <a:gd name="connsiteX10" fmla="*/ 105823 w 112109"/>
                <a:gd name="connsiteY10" fmla="*/ 113443 h 199643"/>
                <a:gd name="connsiteX11" fmla="*/ 35909 w 112109"/>
                <a:gd name="connsiteY11" fmla="*/ 113443 h 199643"/>
                <a:gd name="connsiteX12" fmla="*/ 35909 w 112109"/>
                <a:gd name="connsiteY12" fmla="*/ 168211 h 1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109" h="199643">
                  <a:moveTo>
                    <a:pt x="35909" y="168307"/>
                  </a:moveTo>
                  <a:lnTo>
                    <a:pt x="112109" y="168307"/>
                  </a:lnTo>
                  <a:lnTo>
                    <a:pt x="112109" y="199644"/>
                  </a:lnTo>
                  <a:lnTo>
                    <a:pt x="0" y="199644"/>
                  </a:lnTo>
                  <a:lnTo>
                    <a:pt x="0" y="0"/>
                  </a:lnTo>
                  <a:lnTo>
                    <a:pt x="112109" y="0"/>
                  </a:lnTo>
                  <a:lnTo>
                    <a:pt x="112109" y="31337"/>
                  </a:lnTo>
                  <a:lnTo>
                    <a:pt x="35909" y="31337"/>
                  </a:lnTo>
                  <a:lnTo>
                    <a:pt x="35909" y="82105"/>
                  </a:lnTo>
                  <a:lnTo>
                    <a:pt x="105823" y="82105"/>
                  </a:lnTo>
                  <a:lnTo>
                    <a:pt x="105823" y="113443"/>
                  </a:lnTo>
                  <a:lnTo>
                    <a:pt x="35909" y="113443"/>
                  </a:lnTo>
                  <a:lnTo>
                    <a:pt x="35909" y="168211"/>
                  </a:lnTo>
                  <a:close/>
                </a:path>
              </a:pathLst>
            </a:custGeom>
            <a:solidFill>
              <a:srgbClr val="FFFFFF"/>
            </a:solidFill>
            <a:ln w="9525" cap="flat">
              <a:noFill/>
              <a:prstDash val="solid"/>
              <a:miter/>
            </a:ln>
          </p:spPr>
          <p:txBody>
            <a:bodyPr rtlCol="0" anchor="ctr"/>
            <a:lstStyle/>
            <a:p>
              <a:endParaRPr lang="cs-CZ"/>
            </a:p>
          </p:txBody>
        </p:sp>
        <p:sp>
          <p:nvSpPr>
            <p:cNvPr id="24" name="Volný tvar: obrazec 23">
              <a:extLst>
                <a:ext uri="{FF2B5EF4-FFF2-40B4-BE49-F238E27FC236}">
                  <a16:creationId xmlns:a16="http://schemas.microsoft.com/office/drawing/2014/main" id="{153EBEC5-F16A-A388-1111-6576BF831176}"/>
                </a:ext>
              </a:extLst>
            </p:cNvPr>
            <p:cNvSpPr/>
            <p:nvPr/>
          </p:nvSpPr>
          <p:spPr>
            <a:xfrm>
              <a:off x="2968498" y="2787712"/>
              <a:ext cx="131540" cy="199739"/>
            </a:xfrm>
            <a:custGeom>
              <a:avLst/>
              <a:gdLst>
                <a:gd name="connsiteX0" fmla="*/ 0 w 131540"/>
                <a:gd name="connsiteY0" fmla="*/ 0 h 199739"/>
                <a:gd name="connsiteX1" fmla="*/ 58769 w 131540"/>
                <a:gd name="connsiteY1" fmla="*/ 0 h 199739"/>
                <a:gd name="connsiteX2" fmla="*/ 131540 w 131540"/>
                <a:gd name="connsiteY2" fmla="*/ 65627 h 199739"/>
                <a:gd name="connsiteX3" fmla="*/ 61341 w 131540"/>
                <a:gd name="connsiteY3" fmla="*/ 130683 h 199739"/>
                <a:gd name="connsiteX4" fmla="*/ 35909 w 131540"/>
                <a:gd name="connsiteY4" fmla="*/ 130683 h 199739"/>
                <a:gd name="connsiteX5" fmla="*/ 35909 w 131540"/>
                <a:gd name="connsiteY5" fmla="*/ 199739 h 199739"/>
                <a:gd name="connsiteX6" fmla="*/ 0 w 131540"/>
                <a:gd name="connsiteY6" fmla="*/ 199739 h 199739"/>
                <a:gd name="connsiteX7" fmla="*/ 0 w 131540"/>
                <a:gd name="connsiteY7" fmla="*/ 95 h 199739"/>
                <a:gd name="connsiteX8" fmla="*/ 35909 w 131540"/>
                <a:gd name="connsiteY8" fmla="*/ 99250 h 199739"/>
                <a:gd name="connsiteX9" fmla="*/ 59912 w 131540"/>
                <a:gd name="connsiteY9" fmla="*/ 99250 h 199739"/>
                <a:gd name="connsiteX10" fmla="*/ 95250 w 131540"/>
                <a:gd name="connsiteY10" fmla="*/ 64484 h 199739"/>
                <a:gd name="connsiteX11" fmla="*/ 57912 w 131540"/>
                <a:gd name="connsiteY11" fmla="*/ 31432 h 199739"/>
                <a:gd name="connsiteX12" fmla="*/ 35909 w 131540"/>
                <a:gd name="connsiteY12" fmla="*/ 31432 h 199739"/>
                <a:gd name="connsiteX13" fmla="*/ 35909 w 131540"/>
                <a:gd name="connsiteY13" fmla="*/ 99346 h 19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540" h="199739">
                  <a:moveTo>
                    <a:pt x="0" y="0"/>
                  </a:moveTo>
                  <a:lnTo>
                    <a:pt x="58769" y="0"/>
                  </a:lnTo>
                  <a:cubicBezTo>
                    <a:pt x="104108" y="0"/>
                    <a:pt x="131540" y="13144"/>
                    <a:pt x="131540" y="65627"/>
                  </a:cubicBezTo>
                  <a:cubicBezTo>
                    <a:pt x="131540" y="111823"/>
                    <a:pt x="105632" y="130683"/>
                    <a:pt x="61341" y="130683"/>
                  </a:cubicBezTo>
                  <a:lnTo>
                    <a:pt x="35909" y="130683"/>
                  </a:lnTo>
                  <a:lnTo>
                    <a:pt x="35909" y="199739"/>
                  </a:lnTo>
                  <a:lnTo>
                    <a:pt x="0" y="199739"/>
                  </a:lnTo>
                  <a:lnTo>
                    <a:pt x="0" y="95"/>
                  </a:lnTo>
                  <a:close/>
                  <a:moveTo>
                    <a:pt x="35909" y="99250"/>
                  </a:moveTo>
                  <a:lnTo>
                    <a:pt x="59912" y="99250"/>
                  </a:lnTo>
                  <a:cubicBezTo>
                    <a:pt x="85534" y="99250"/>
                    <a:pt x="95250" y="88392"/>
                    <a:pt x="95250" y="64484"/>
                  </a:cubicBezTo>
                  <a:cubicBezTo>
                    <a:pt x="95250" y="40576"/>
                    <a:pt x="85249" y="31432"/>
                    <a:pt x="57912" y="31432"/>
                  </a:cubicBezTo>
                  <a:lnTo>
                    <a:pt x="35909" y="31432"/>
                  </a:lnTo>
                  <a:lnTo>
                    <a:pt x="35909" y="99346"/>
                  </a:lnTo>
                  <a:close/>
                </a:path>
              </a:pathLst>
            </a:custGeom>
            <a:solidFill>
              <a:srgbClr val="FFFFFF"/>
            </a:solidFill>
            <a:ln w="9525" cap="flat">
              <a:noFill/>
              <a:prstDash val="solid"/>
              <a:miter/>
            </a:ln>
          </p:spPr>
          <p:txBody>
            <a:bodyPr rtlCol="0" anchor="ctr"/>
            <a:lstStyle/>
            <a:p>
              <a:endParaRPr lang="cs-CZ"/>
            </a:p>
          </p:txBody>
        </p:sp>
        <p:sp>
          <p:nvSpPr>
            <p:cNvPr id="25" name="Volný tvar: obrazec 24">
              <a:extLst>
                <a:ext uri="{FF2B5EF4-FFF2-40B4-BE49-F238E27FC236}">
                  <a16:creationId xmlns:a16="http://schemas.microsoft.com/office/drawing/2014/main" id="{C6781456-54F4-16F3-D191-57829081AC93}"/>
                </a:ext>
              </a:extLst>
            </p:cNvPr>
            <p:cNvSpPr/>
            <p:nvPr/>
          </p:nvSpPr>
          <p:spPr>
            <a:xfrm>
              <a:off x="3137662" y="2787712"/>
              <a:ext cx="140112" cy="199739"/>
            </a:xfrm>
            <a:custGeom>
              <a:avLst/>
              <a:gdLst>
                <a:gd name="connsiteX0" fmla="*/ 0 w 140112"/>
                <a:gd name="connsiteY0" fmla="*/ 0 h 199739"/>
                <a:gd name="connsiteX1" fmla="*/ 60198 w 140112"/>
                <a:gd name="connsiteY1" fmla="*/ 0 h 199739"/>
                <a:gd name="connsiteX2" fmla="*/ 131826 w 140112"/>
                <a:gd name="connsiteY2" fmla="*/ 63341 h 199739"/>
                <a:gd name="connsiteX3" fmla="*/ 97060 w 140112"/>
                <a:gd name="connsiteY3" fmla="*/ 120682 h 199739"/>
                <a:gd name="connsiteX4" fmla="*/ 140113 w 140112"/>
                <a:gd name="connsiteY4" fmla="*/ 199739 h 199739"/>
                <a:gd name="connsiteX5" fmla="*/ 100203 w 140112"/>
                <a:gd name="connsiteY5" fmla="*/ 199739 h 199739"/>
                <a:gd name="connsiteX6" fmla="*/ 62865 w 140112"/>
                <a:gd name="connsiteY6" fmla="*/ 126397 h 199739"/>
                <a:gd name="connsiteX7" fmla="*/ 35719 w 140112"/>
                <a:gd name="connsiteY7" fmla="*/ 126397 h 199739"/>
                <a:gd name="connsiteX8" fmla="*/ 35719 w 140112"/>
                <a:gd name="connsiteY8" fmla="*/ 199739 h 199739"/>
                <a:gd name="connsiteX9" fmla="*/ 95 w 140112"/>
                <a:gd name="connsiteY9" fmla="*/ 199739 h 199739"/>
                <a:gd name="connsiteX10" fmla="*/ 95 w 140112"/>
                <a:gd name="connsiteY10" fmla="*/ 95 h 199739"/>
                <a:gd name="connsiteX11" fmla="*/ 35624 w 140112"/>
                <a:gd name="connsiteY11" fmla="*/ 94964 h 199739"/>
                <a:gd name="connsiteX12" fmla="*/ 61341 w 140112"/>
                <a:gd name="connsiteY12" fmla="*/ 94964 h 199739"/>
                <a:gd name="connsiteX13" fmla="*/ 95536 w 140112"/>
                <a:gd name="connsiteY13" fmla="*/ 63341 h 199739"/>
                <a:gd name="connsiteX14" fmla="*/ 58483 w 140112"/>
                <a:gd name="connsiteY14" fmla="*/ 31432 h 199739"/>
                <a:gd name="connsiteX15" fmla="*/ 35624 w 140112"/>
                <a:gd name="connsiteY15" fmla="*/ 31432 h 199739"/>
                <a:gd name="connsiteX16" fmla="*/ 35624 w 140112"/>
                <a:gd name="connsiteY16" fmla="*/ 95059 h 19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112" h="199739">
                  <a:moveTo>
                    <a:pt x="0" y="0"/>
                  </a:moveTo>
                  <a:lnTo>
                    <a:pt x="60198" y="0"/>
                  </a:lnTo>
                  <a:cubicBezTo>
                    <a:pt x="104680" y="0"/>
                    <a:pt x="131826" y="17717"/>
                    <a:pt x="131826" y="63341"/>
                  </a:cubicBezTo>
                  <a:cubicBezTo>
                    <a:pt x="131826" y="100108"/>
                    <a:pt x="112109" y="114681"/>
                    <a:pt x="97060" y="120682"/>
                  </a:cubicBezTo>
                  <a:lnTo>
                    <a:pt x="140113" y="199739"/>
                  </a:lnTo>
                  <a:lnTo>
                    <a:pt x="100203" y="199739"/>
                  </a:lnTo>
                  <a:lnTo>
                    <a:pt x="62865" y="126397"/>
                  </a:lnTo>
                  <a:lnTo>
                    <a:pt x="35719" y="126397"/>
                  </a:lnTo>
                  <a:lnTo>
                    <a:pt x="35719" y="199739"/>
                  </a:lnTo>
                  <a:lnTo>
                    <a:pt x="95" y="199739"/>
                  </a:lnTo>
                  <a:lnTo>
                    <a:pt x="95" y="95"/>
                  </a:lnTo>
                  <a:close/>
                  <a:moveTo>
                    <a:pt x="35624" y="94964"/>
                  </a:moveTo>
                  <a:lnTo>
                    <a:pt x="61341" y="94964"/>
                  </a:lnTo>
                  <a:cubicBezTo>
                    <a:pt x="83058" y="94964"/>
                    <a:pt x="95536" y="86963"/>
                    <a:pt x="95536" y="63341"/>
                  </a:cubicBezTo>
                  <a:cubicBezTo>
                    <a:pt x="95536" y="38195"/>
                    <a:pt x="82391" y="31432"/>
                    <a:pt x="58483" y="31432"/>
                  </a:cubicBezTo>
                  <a:lnTo>
                    <a:pt x="35624" y="31432"/>
                  </a:lnTo>
                  <a:lnTo>
                    <a:pt x="35624" y="95059"/>
                  </a:lnTo>
                  <a:close/>
                </a:path>
              </a:pathLst>
            </a:custGeom>
            <a:solidFill>
              <a:srgbClr val="FFFFFF"/>
            </a:solidFill>
            <a:ln w="9525" cap="flat">
              <a:noFill/>
              <a:prstDash val="solid"/>
              <a:miter/>
            </a:ln>
          </p:spPr>
          <p:txBody>
            <a:bodyPr rtlCol="0" anchor="ctr"/>
            <a:lstStyle/>
            <a:p>
              <a:endParaRPr lang="cs-CZ"/>
            </a:p>
          </p:txBody>
        </p:sp>
        <p:sp>
          <p:nvSpPr>
            <p:cNvPr id="26" name="Volný tvar: obrazec 25">
              <a:extLst>
                <a:ext uri="{FF2B5EF4-FFF2-40B4-BE49-F238E27FC236}">
                  <a16:creationId xmlns:a16="http://schemas.microsoft.com/office/drawing/2014/main" id="{2883C228-2D08-BB00-D137-BF5604C7C4BE}"/>
                </a:ext>
              </a:extLst>
            </p:cNvPr>
            <p:cNvSpPr/>
            <p:nvPr/>
          </p:nvSpPr>
          <p:spPr>
            <a:xfrm>
              <a:off x="3291681" y="2787712"/>
              <a:ext cx="162591" cy="199643"/>
            </a:xfrm>
            <a:custGeom>
              <a:avLst/>
              <a:gdLst>
                <a:gd name="connsiteX0" fmla="*/ 50197 w 162591"/>
                <a:gd name="connsiteY0" fmla="*/ 155448 h 199643"/>
                <a:gd name="connsiteX1" fmla="*/ 36195 w 162591"/>
                <a:gd name="connsiteY1" fmla="*/ 199644 h 199643"/>
                <a:gd name="connsiteX2" fmla="*/ 0 w 162591"/>
                <a:gd name="connsiteY2" fmla="*/ 199644 h 199643"/>
                <a:gd name="connsiteX3" fmla="*/ 64484 w 162591"/>
                <a:gd name="connsiteY3" fmla="*/ 0 h 199643"/>
                <a:gd name="connsiteX4" fmla="*/ 98107 w 162591"/>
                <a:gd name="connsiteY4" fmla="*/ 0 h 199643"/>
                <a:gd name="connsiteX5" fmla="*/ 162592 w 162591"/>
                <a:gd name="connsiteY5" fmla="*/ 199644 h 199643"/>
                <a:gd name="connsiteX6" fmla="*/ 126111 w 162591"/>
                <a:gd name="connsiteY6" fmla="*/ 199644 h 199643"/>
                <a:gd name="connsiteX7" fmla="*/ 112395 w 162591"/>
                <a:gd name="connsiteY7" fmla="*/ 155448 h 199643"/>
                <a:gd name="connsiteX8" fmla="*/ 50197 w 162591"/>
                <a:gd name="connsiteY8" fmla="*/ 155448 h 199643"/>
                <a:gd name="connsiteX9" fmla="*/ 104108 w 162591"/>
                <a:gd name="connsiteY9" fmla="*/ 123825 h 199643"/>
                <a:gd name="connsiteX10" fmla="*/ 81820 w 162591"/>
                <a:gd name="connsiteY10" fmla="*/ 50482 h 199643"/>
                <a:gd name="connsiteX11" fmla="*/ 80677 w 162591"/>
                <a:gd name="connsiteY11" fmla="*/ 50482 h 199643"/>
                <a:gd name="connsiteX12" fmla="*/ 58388 w 162591"/>
                <a:gd name="connsiteY12" fmla="*/ 123825 h 199643"/>
                <a:gd name="connsiteX13" fmla="*/ 104013 w 162591"/>
                <a:gd name="connsiteY13" fmla="*/ 123825 h 1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591" h="199643">
                  <a:moveTo>
                    <a:pt x="50197" y="155448"/>
                  </a:moveTo>
                  <a:lnTo>
                    <a:pt x="36195" y="199644"/>
                  </a:lnTo>
                  <a:lnTo>
                    <a:pt x="0" y="199644"/>
                  </a:lnTo>
                  <a:lnTo>
                    <a:pt x="64484" y="0"/>
                  </a:lnTo>
                  <a:lnTo>
                    <a:pt x="98107" y="0"/>
                  </a:lnTo>
                  <a:lnTo>
                    <a:pt x="162592" y="199644"/>
                  </a:lnTo>
                  <a:lnTo>
                    <a:pt x="126111" y="199644"/>
                  </a:lnTo>
                  <a:lnTo>
                    <a:pt x="112395" y="155448"/>
                  </a:lnTo>
                  <a:lnTo>
                    <a:pt x="50197" y="155448"/>
                  </a:lnTo>
                  <a:close/>
                  <a:moveTo>
                    <a:pt x="104108" y="123825"/>
                  </a:moveTo>
                  <a:lnTo>
                    <a:pt x="81820" y="50482"/>
                  </a:lnTo>
                  <a:lnTo>
                    <a:pt x="80677" y="50482"/>
                  </a:lnTo>
                  <a:lnTo>
                    <a:pt x="58388" y="123825"/>
                  </a:lnTo>
                  <a:lnTo>
                    <a:pt x="104013" y="123825"/>
                  </a:lnTo>
                  <a:close/>
                </a:path>
              </a:pathLst>
            </a:custGeom>
            <a:solidFill>
              <a:srgbClr val="FFFFFF"/>
            </a:solidFill>
            <a:ln w="9525" cap="flat">
              <a:noFill/>
              <a:prstDash val="solid"/>
              <a:miter/>
            </a:ln>
          </p:spPr>
          <p:txBody>
            <a:bodyPr rtlCol="0" anchor="ctr"/>
            <a:lstStyle/>
            <a:p>
              <a:endParaRPr lang="cs-CZ"/>
            </a:p>
          </p:txBody>
        </p:sp>
        <p:sp>
          <p:nvSpPr>
            <p:cNvPr id="27" name="Volný tvar: obrazec 26">
              <a:extLst>
                <a:ext uri="{FF2B5EF4-FFF2-40B4-BE49-F238E27FC236}">
                  <a16:creationId xmlns:a16="http://schemas.microsoft.com/office/drawing/2014/main" id="{F6B826F7-F99A-9E03-E3EF-4AA2F42FFCC0}"/>
                </a:ext>
              </a:extLst>
            </p:cNvPr>
            <p:cNvSpPr/>
            <p:nvPr/>
          </p:nvSpPr>
          <p:spPr>
            <a:xfrm>
              <a:off x="3477704" y="2785426"/>
              <a:ext cx="139826" cy="204311"/>
            </a:xfrm>
            <a:custGeom>
              <a:avLst/>
              <a:gdLst>
                <a:gd name="connsiteX0" fmla="*/ 70485 w 139826"/>
                <a:gd name="connsiteY0" fmla="*/ 91345 h 204311"/>
                <a:gd name="connsiteX1" fmla="*/ 139827 w 139826"/>
                <a:gd name="connsiteY1" fmla="*/ 91345 h 204311"/>
                <a:gd name="connsiteX2" fmla="*/ 139827 w 139826"/>
                <a:gd name="connsiteY2" fmla="*/ 168402 h 204311"/>
                <a:gd name="connsiteX3" fmla="*/ 71056 w 139826"/>
                <a:gd name="connsiteY3" fmla="*/ 204311 h 204311"/>
                <a:gd name="connsiteX4" fmla="*/ 0 w 139826"/>
                <a:gd name="connsiteY4" fmla="*/ 127254 h 204311"/>
                <a:gd name="connsiteX5" fmla="*/ 0 w 139826"/>
                <a:gd name="connsiteY5" fmla="*/ 76771 h 204311"/>
                <a:gd name="connsiteX6" fmla="*/ 71056 w 139826"/>
                <a:gd name="connsiteY6" fmla="*/ 0 h 204311"/>
                <a:gd name="connsiteX7" fmla="*/ 135255 w 139826"/>
                <a:gd name="connsiteY7" fmla="*/ 41053 h 204311"/>
                <a:gd name="connsiteX8" fmla="*/ 107347 w 139826"/>
                <a:gd name="connsiteY8" fmla="*/ 55626 h 204311"/>
                <a:gd name="connsiteX9" fmla="*/ 71152 w 139826"/>
                <a:gd name="connsiteY9" fmla="*/ 32766 h 204311"/>
                <a:gd name="connsiteX10" fmla="*/ 36100 w 139826"/>
                <a:gd name="connsiteY10" fmla="*/ 73819 h 204311"/>
                <a:gd name="connsiteX11" fmla="*/ 36100 w 139826"/>
                <a:gd name="connsiteY11" fmla="*/ 130016 h 204311"/>
                <a:gd name="connsiteX12" fmla="*/ 72009 w 139826"/>
                <a:gd name="connsiteY12" fmla="*/ 171069 h 204311"/>
                <a:gd name="connsiteX13" fmla="*/ 106204 w 139826"/>
                <a:gd name="connsiteY13" fmla="*/ 157353 h 204311"/>
                <a:gd name="connsiteX14" fmla="*/ 106204 w 139826"/>
                <a:gd name="connsiteY14" fmla="*/ 122015 h 204311"/>
                <a:gd name="connsiteX15" fmla="*/ 70580 w 139826"/>
                <a:gd name="connsiteY15" fmla="*/ 122015 h 204311"/>
                <a:gd name="connsiteX16" fmla="*/ 70580 w 139826"/>
                <a:gd name="connsiteY16" fmla="*/ 91250 h 20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826" h="204311">
                  <a:moveTo>
                    <a:pt x="70485" y="91345"/>
                  </a:moveTo>
                  <a:lnTo>
                    <a:pt x="139827" y="91345"/>
                  </a:lnTo>
                  <a:lnTo>
                    <a:pt x="139827" y="168402"/>
                  </a:lnTo>
                  <a:cubicBezTo>
                    <a:pt x="131540" y="182404"/>
                    <a:pt x="110680" y="204311"/>
                    <a:pt x="71056" y="204311"/>
                  </a:cubicBezTo>
                  <a:cubicBezTo>
                    <a:pt x="20574" y="204311"/>
                    <a:pt x="0" y="173260"/>
                    <a:pt x="0" y="127254"/>
                  </a:cubicBezTo>
                  <a:lnTo>
                    <a:pt x="0" y="76771"/>
                  </a:lnTo>
                  <a:cubicBezTo>
                    <a:pt x="0" y="30861"/>
                    <a:pt x="20574" y="0"/>
                    <a:pt x="71056" y="0"/>
                  </a:cubicBezTo>
                  <a:cubicBezTo>
                    <a:pt x="102679" y="0"/>
                    <a:pt x="123539" y="14573"/>
                    <a:pt x="135255" y="41053"/>
                  </a:cubicBezTo>
                  <a:lnTo>
                    <a:pt x="107347" y="55626"/>
                  </a:lnTo>
                  <a:cubicBezTo>
                    <a:pt x="97060" y="38481"/>
                    <a:pt x="85630" y="32766"/>
                    <a:pt x="71152" y="32766"/>
                  </a:cubicBezTo>
                  <a:cubicBezTo>
                    <a:pt x="44958" y="32766"/>
                    <a:pt x="36100" y="49054"/>
                    <a:pt x="36100" y="73819"/>
                  </a:cubicBezTo>
                  <a:lnTo>
                    <a:pt x="36100" y="130016"/>
                  </a:lnTo>
                  <a:cubicBezTo>
                    <a:pt x="36100" y="154876"/>
                    <a:pt x="45815" y="171069"/>
                    <a:pt x="72009" y="171069"/>
                  </a:cubicBezTo>
                  <a:cubicBezTo>
                    <a:pt x="90297" y="171069"/>
                    <a:pt x="101155" y="164211"/>
                    <a:pt x="106204" y="157353"/>
                  </a:cubicBezTo>
                  <a:lnTo>
                    <a:pt x="106204" y="122015"/>
                  </a:lnTo>
                  <a:lnTo>
                    <a:pt x="70580" y="122015"/>
                  </a:lnTo>
                  <a:lnTo>
                    <a:pt x="70580" y="91250"/>
                  </a:lnTo>
                  <a:close/>
                </a:path>
              </a:pathLst>
            </a:custGeom>
            <a:solidFill>
              <a:srgbClr val="FFFFFF"/>
            </a:solidFill>
            <a:ln w="9525" cap="flat">
              <a:noFill/>
              <a:prstDash val="solid"/>
              <a:miter/>
            </a:ln>
          </p:spPr>
          <p:txBody>
            <a:bodyPr rtlCol="0" anchor="ctr"/>
            <a:lstStyle/>
            <a:p>
              <a:endParaRPr lang="cs-CZ"/>
            </a:p>
          </p:txBody>
        </p:sp>
        <p:sp>
          <p:nvSpPr>
            <p:cNvPr id="28" name="Volný tvar: obrazec 27">
              <a:extLst>
                <a:ext uri="{FF2B5EF4-FFF2-40B4-BE49-F238E27FC236}">
                  <a16:creationId xmlns:a16="http://schemas.microsoft.com/office/drawing/2014/main" id="{5DF9EC1F-7FC7-EAB0-B980-598DD080D7E9}"/>
                </a:ext>
              </a:extLst>
            </p:cNvPr>
            <p:cNvSpPr/>
            <p:nvPr/>
          </p:nvSpPr>
          <p:spPr>
            <a:xfrm>
              <a:off x="3658965" y="2787712"/>
              <a:ext cx="139255" cy="202025"/>
            </a:xfrm>
            <a:custGeom>
              <a:avLst/>
              <a:gdLst>
                <a:gd name="connsiteX0" fmla="*/ 190 w 139255"/>
                <a:gd name="connsiteY0" fmla="*/ 134684 h 202025"/>
                <a:gd name="connsiteX1" fmla="*/ 190 w 139255"/>
                <a:gd name="connsiteY1" fmla="*/ 0 h 202025"/>
                <a:gd name="connsiteX2" fmla="*/ 36100 w 139255"/>
                <a:gd name="connsiteY2" fmla="*/ 0 h 202025"/>
                <a:gd name="connsiteX3" fmla="*/ 36100 w 139255"/>
                <a:gd name="connsiteY3" fmla="*/ 131826 h 202025"/>
                <a:gd name="connsiteX4" fmla="*/ 69723 w 139255"/>
                <a:gd name="connsiteY4" fmla="*/ 169735 h 202025"/>
                <a:gd name="connsiteX5" fmla="*/ 103346 w 139255"/>
                <a:gd name="connsiteY5" fmla="*/ 131826 h 202025"/>
                <a:gd name="connsiteX6" fmla="*/ 103346 w 139255"/>
                <a:gd name="connsiteY6" fmla="*/ 0 h 202025"/>
                <a:gd name="connsiteX7" fmla="*/ 139255 w 139255"/>
                <a:gd name="connsiteY7" fmla="*/ 0 h 202025"/>
                <a:gd name="connsiteX8" fmla="*/ 139255 w 139255"/>
                <a:gd name="connsiteY8" fmla="*/ 134684 h 202025"/>
                <a:gd name="connsiteX9" fmla="*/ 69628 w 139255"/>
                <a:gd name="connsiteY9" fmla="*/ 202025 h 202025"/>
                <a:gd name="connsiteX10" fmla="*/ 0 w 139255"/>
                <a:gd name="connsiteY10" fmla="*/ 134684 h 20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255" h="202025">
                  <a:moveTo>
                    <a:pt x="190" y="134684"/>
                  </a:moveTo>
                  <a:lnTo>
                    <a:pt x="190" y="0"/>
                  </a:lnTo>
                  <a:lnTo>
                    <a:pt x="36100" y="0"/>
                  </a:lnTo>
                  <a:lnTo>
                    <a:pt x="36100" y="131826"/>
                  </a:lnTo>
                  <a:cubicBezTo>
                    <a:pt x="36100" y="154686"/>
                    <a:pt x="42958" y="169735"/>
                    <a:pt x="69723" y="169735"/>
                  </a:cubicBezTo>
                  <a:cubicBezTo>
                    <a:pt x="96488" y="169735"/>
                    <a:pt x="103346" y="154591"/>
                    <a:pt x="103346" y="131826"/>
                  </a:cubicBezTo>
                  <a:lnTo>
                    <a:pt x="103346" y="0"/>
                  </a:lnTo>
                  <a:lnTo>
                    <a:pt x="139255" y="0"/>
                  </a:lnTo>
                  <a:lnTo>
                    <a:pt x="139255" y="134684"/>
                  </a:lnTo>
                  <a:cubicBezTo>
                    <a:pt x="139255" y="177451"/>
                    <a:pt x="115824" y="202025"/>
                    <a:pt x="69628" y="202025"/>
                  </a:cubicBezTo>
                  <a:cubicBezTo>
                    <a:pt x="23431" y="202025"/>
                    <a:pt x="0" y="177451"/>
                    <a:pt x="0" y="134684"/>
                  </a:cubicBezTo>
                  <a:close/>
                </a:path>
              </a:pathLst>
            </a:custGeom>
            <a:solidFill>
              <a:srgbClr val="FFFFFF"/>
            </a:solidFill>
            <a:ln w="9525" cap="flat">
              <a:noFill/>
              <a:prstDash val="solid"/>
              <a:miter/>
            </a:ln>
          </p:spPr>
          <p:txBody>
            <a:bodyPr rtlCol="0" anchor="ctr"/>
            <a:lstStyle/>
            <a:p>
              <a:endParaRPr lang="cs-CZ"/>
            </a:p>
          </p:txBody>
        </p:sp>
        <p:sp>
          <p:nvSpPr>
            <p:cNvPr id="29" name="Volný tvar: obrazec 28">
              <a:extLst>
                <a:ext uri="{FF2B5EF4-FFF2-40B4-BE49-F238E27FC236}">
                  <a16:creationId xmlns:a16="http://schemas.microsoft.com/office/drawing/2014/main" id="{9AAF42C2-FB28-ACFB-C432-2A23E79B2352}"/>
                </a:ext>
              </a:extLst>
            </p:cNvPr>
            <p:cNvSpPr/>
            <p:nvPr/>
          </p:nvSpPr>
          <p:spPr>
            <a:xfrm>
              <a:off x="3845179" y="2787712"/>
              <a:ext cx="112109" cy="199643"/>
            </a:xfrm>
            <a:custGeom>
              <a:avLst/>
              <a:gdLst>
                <a:gd name="connsiteX0" fmla="*/ 35909 w 112109"/>
                <a:gd name="connsiteY0" fmla="*/ 168307 h 199643"/>
                <a:gd name="connsiteX1" fmla="*/ 112109 w 112109"/>
                <a:gd name="connsiteY1" fmla="*/ 168307 h 199643"/>
                <a:gd name="connsiteX2" fmla="*/ 112109 w 112109"/>
                <a:gd name="connsiteY2" fmla="*/ 199644 h 199643"/>
                <a:gd name="connsiteX3" fmla="*/ 0 w 112109"/>
                <a:gd name="connsiteY3" fmla="*/ 199644 h 199643"/>
                <a:gd name="connsiteX4" fmla="*/ 0 w 112109"/>
                <a:gd name="connsiteY4" fmla="*/ 0 h 199643"/>
                <a:gd name="connsiteX5" fmla="*/ 112109 w 112109"/>
                <a:gd name="connsiteY5" fmla="*/ 0 h 199643"/>
                <a:gd name="connsiteX6" fmla="*/ 112109 w 112109"/>
                <a:gd name="connsiteY6" fmla="*/ 31337 h 199643"/>
                <a:gd name="connsiteX7" fmla="*/ 35909 w 112109"/>
                <a:gd name="connsiteY7" fmla="*/ 31337 h 199643"/>
                <a:gd name="connsiteX8" fmla="*/ 35909 w 112109"/>
                <a:gd name="connsiteY8" fmla="*/ 82105 h 199643"/>
                <a:gd name="connsiteX9" fmla="*/ 105823 w 112109"/>
                <a:gd name="connsiteY9" fmla="*/ 82105 h 199643"/>
                <a:gd name="connsiteX10" fmla="*/ 105823 w 112109"/>
                <a:gd name="connsiteY10" fmla="*/ 113443 h 199643"/>
                <a:gd name="connsiteX11" fmla="*/ 35909 w 112109"/>
                <a:gd name="connsiteY11" fmla="*/ 113443 h 199643"/>
                <a:gd name="connsiteX12" fmla="*/ 35909 w 112109"/>
                <a:gd name="connsiteY12" fmla="*/ 168211 h 1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109" h="199643">
                  <a:moveTo>
                    <a:pt x="35909" y="168307"/>
                  </a:moveTo>
                  <a:lnTo>
                    <a:pt x="112109" y="168307"/>
                  </a:lnTo>
                  <a:lnTo>
                    <a:pt x="112109" y="199644"/>
                  </a:lnTo>
                  <a:lnTo>
                    <a:pt x="0" y="199644"/>
                  </a:lnTo>
                  <a:lnTo>
                    <a:pt x="0" y="0"/>
                  </a:lnTo>
                  <a:lnTo>
                    <a:pt x="112109" y="0"/>
                  </a:lnTo>
                  <a:lnTo>
                    <a:pt x="112109" y="31337"/>
                  </a:lnTo>
                  <a:lnTo>
                    <a:pt x="35909" y="31337"/>
                  </a:lnTo>
                  <a:lnTo>
                    <a:pt x="35909" y="82105"/>
                  </a:lnTo>
                  <a:lnTo>
                    <a:pt x="105823" y="82105"/>
                  </a:lnTo>
                  <a:lnTo>
                    <a:pt x="105823" y="113443"/>
                  </a:lnTo>
                  <a:lnTo>
                    <a:pt x="35909" y="113443"/>
                  </a:lnTo>
                  <a:lnTo>
                    <a:pt x="35909" y="168211"/>
                  </a:lnTo>
                  <a:close/>
                </a:path>
              </a:pathLst>
            </a:custGeom>
            <a:solidFill>
              <a:srgbClr val="FFFFFF"/>
            </a:solidFill>
            <a:ln w="9525" cap="flat">
              <a:noFill/>
              <a:prstDash val="solid"/>
              <a:miter/>
            </a:ln>
          </p:spPr>
          <p:txBody>
            <a:bodyPr rtlCol="0" anchor="ctr"/>
            <a:lstStyle/>
            <a:p>
              <a:endParaRPr lang="cs-CZ"/>
            </a:p>
          </p:txBody>
        </p:sp>
      </p:grpSp>
      <p:grpSp>
        <p:nvGrpSpPr>
          <p:cNvPr id="32" name="Grafický objekt 5">
            <a:extLst>
              <a:ext uri="{FF2B5EF4-FFF2-40B4-BE49-F238E27FC236}">
                <a16:creationId xmlns:a16="http://schemas.microsoft.com/office/drawing/2014/main" id="{F6C7B8BF-22AD-2AA9-8928-4EBCF182EC30}"/>
              </a:ext>
            </a:extLst>
          </p:cNvPr>
          <p:cNvGrpSpPr/>
          <p:nvPr userDrawn="1"/>
        </p:nvGrpSpPr>
        <p:grpSpPr>
          <a:xfrm>
            <a:off x="732504" y="849756"/>
            <a:ext cx="1026890" cy="1027080"/>
            <a:chOff x="732504" y="849756"/>
            <a:chExt cx="1026890" cy="1027080"/>
          </a:xfrm>
          <a:solidFill>
            <a:srgbClr val="FFFFFF"/>
          </a:solidFill>
        </p:grpSpPr>
        <p:sp>
          <p:nvSpPr>
            <p:cNvPr id="33" name="Volný tvar: obrazec 32">
              <a:extLst>
                <a:ext uri="{FF2B5EF4-FFF2-40B4-BE49-F238E27FC236}">
                  <a16:creationId xmlns:a16="http://schemas.microsoft.com/office/drawing/2014/main" id="{73012FF3-5269-1B6A-D065-E5E4082F1998}"/>
                </a:ext>
              </a:extLst>
            </p:cNvPr>
            <p:cNvSpPr/>
            <p:nvPr/>
          </p:nvSpPr>
          <p:spPr>
            <a:xfrm>
              <a:off x="732504" y="1049399"/>
              <a:ext cx="827246" cy="827436"/>
            </a:xfrm>
            <a:custGeom>
              <a:avLst/>
              <a:gdLst>
                <a:gd name="connsiteX0" fmla="*/ 313658 w 827246"/>
                <a:gd name="connsiteY0" fmla="*/ 0 h 827436"/>
                <a:gd name="connsiteX1" fmla="*/ 0 w 827246"/>
                <a:gd name="connsiteY1" fmla="*/ 313849 h 827436"/>
                <a:gd name="connsiteX2" fmla="*/ 513398 w 827246"/>
                <a:gd name="connsiteY2" fmla="*/ 827437 h 827436"/>
                <a:gd name="connsiteX3" fmla="*/ 827246 w 827246"/>
                <a:gd name="connsiteY3" fmla="*/ 513588 h 827436"/>
                <a:gd name="connsiteX4" fmla="*/ 713137 w 827246"/>
                <a:gd name="connsiteY4" fmla="*/ 399479 h 827436"/>
                <a:gd name="connsiteX5" fmla="*/ 513398 w 827246"/>
                <a:gd name="connsiteY5" fmla="*/ 599218 h 827436"/>
                <a:gd name="connsiteX6" fmla="*/ 228029 w 827246"/>
                <a:gd name="connsiteY6" fmla="*/ 313849 h 827436"/>
                <a:gd name="connsiteX7" fmla="*/ 427863 w 827246"/>
                <a:gd name="connsiteY7" fmla="*/ 114205 h 827436"/>
                <a:gd name="connsiteX8" fmla="*/ 313658 w 827246"/>
                <a:gd name="connsiteY8" fmla="*/ 0 h 82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246" h="827436">
                  <a:moveTo>
                    <a:pt x="313658" y="0"/>
                  </a:moveTo>
                  <a:lnTo>
                    <a:pt x="0" y="313849"/>
                  </a:lnTo>
                  <a:lnTo>
                    <a:pt x="513398" y="827437"/>
                  </a:lnTo>
                  <a:lnTo>
                    <a:pt x="827246" y="513588"/>
                  </a:lnTo>
                  <a:lnTo>
                    <a:pt x="713137" y="399479"/>
                  </a:lnTo>
                  <a:lnTo>
                    <a:pt x="513398" y="599218"/>
                  </a:lnTo>
                  <a:lnTo>
                    <a:pt x="228029" y="313849"/>
                  </a:lnTo>
                  <a:lnTo>
                    <a:pt x="427863" y="114205"/>
                  </a:lnTo>
                  <a:lnTo>
                    <a:pt x="313658" y="0"/>
                  </a:lnTo>
                  <a:close/>
                </a:path>
              </a:pathLst>
            </a:custGeom>
            <a:solidFill>
              <a:srgbClr val="FFFFFF"/>
            </a:solidFill>
            <a:ln w="9525" cap="flat">
              <a:noFill/>
              <a:prstDash val="solid"/>
              <a:miter/>
            </a:ln>
          </p:spPr>
          <p:txBody>
            <a:bodyPr rtlCol="0" anchor="ctr"/>
            <a:lstStyle/>
            <a:p>
              <a:endParaRPr lang="cs-CZ"/>
            </a:p>
          </p:txBody>
        </p:sp>
        <p:sp>
          <p:nvSpPr>
            <p:cNvPr id="34" name="Volný tvar: obrazec 33">
              <a:extLst>
                <a:ext uri="{FF2B5EF4-FFF2-40B4-BE49-F238E27FC236}">
                  <a16:creationId xmlns:a16="http://schemas.microsoft.com/office/drawing/2014/main" id="{7DACF690-984B-9E18-AD4C-55FE36476772}"/>
                </a:ext>
              </a:extLst>
            </p:cNvPr>
            <p:cNvSpPr/>
            <p:nvPr/>
          </p:nvSpPr>
          <p:spPr>
            <a:xfrm>
              <a:off x="1131697" y="849756"/>
              <a:ext cx="627697" cy="627697"/>
            </a:xfrm>
            <a:custGeom>
              <a:avLst/>
              <a:gdLst>
                <a:gd name="connsiteX0" fmla="*/ 0 w 627697"/>
                <a:gd name="connsiteY0" fmla="*/ 513493 h 627697"/>
                <a:gd name="connsiteX1" fmla="*/ 114205 w 627697"/>
                <a:gd name="connsiteY1" fmla="*/ 627698 h 627697"/>
                <a:gd name="connsiteX2" fmla="*/ 313944 w 627697"/>
                <a:gd name="connsiteY2" fmla="*/ 427863 h 627697"/>
                <a:gd name="connsiteX3" fmla="*/ 513588 w 627697"/>
                <a:gd name="connsiteY3" fmla="*/ 627698 h 627697"/>
                <a:gd name="connsiteX4" fmla="*/ 627698 w 627697"/>
                <a:gd name="connsiteY4" fmla="*/ 513493 h 627697"/>
                <a:gd name="connsiteX5" fmla="*/ 114205 w 627697"/>
                <a:gd name="connsiteY5" fmla="*/ 0 h 627697"/>
                <a:gd name="connsiteX6" fmla="*/ 0 w 627697"/>
                <a:gd name="connsiteY6" fmla="*/ 114205 h 627697"/>
                <a:gd name="connsiteX7" fmla="*/ 199739 w 627697"/>
                <a:gd name="connsiteY7" fmla="*/ 313849 h 627697"/>
                <a:gd name="connsiteX8" fmla="*/ 0 w 627697"/>
                <a:gd name="connsiteY8" fmla="*/ 513493 h 627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697" h="627697">
                  <a:moveTo>
                    <a:pt x="0" y="513493"/>
                  </a:moveTo>
                  <a:lnTo>
                    <a:pt x="114205" y="627698"/>
                  </a:lnTo>
                  <a:lnTo>
                    <a:pt x="313944" y="427863"/>
                  </a:lnTo>
                  <a:lnTo>
                    <a:pt x="513588" y="627698"/>
                  </a:lnTo>
                  <a:lnTo>
                    <a:pt x="627698" y="513493"/>
                  </a:lnTo>
                  <a:lnTo>
                    <a:pt x="114205" y="0"/>
                  </a:lnTo>
                  <a:lnTo>
                    <a:pt x="0" y="114205"/>
                  </a:lnTo>
                  <a:lnTo>
                    <a:pt x="199739" y="313849"/>
                  </a:lnTo>
                  <a:lnTo>
                    <a:pt x="0" y="513493"/>
                  </a:lnTo>
                  <a:close/>
                </a:path>
              </a:pathLst>
            </a:custGeom>
            <a:solidFill>
              <a:srgbClr val="FFFFFF"/>
            </a:solidFill>
            <a:ln w="9525" cap="flat">
              <a:noFill/>
              <a:prstDash val="solid"/>
              <a:miter/>
            </a:ln>
          </p:spPr>
          <p:txBody>
            <a:bodyPr rtlCol="0" anchor="ctr"/>
            <a:lstStyle/>
            <a:p>
              <a:endParaRPr lang="cs-CZ"/>
            </a:p>
          </p:txBody>
        </p:sp>
      </p:grpSp>
    </p:spTree>
    <p:extLst>
      <p:ext uri="{BB962C8B-B14F-4D97-AF65-F5344CB8AC3E}">
        <p14:creationId xmlns:p14="http://schemas.microsoft.com/office/powerpoint/2010/main" val="8033692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76D14350-1B48-4A2C-BCCC-D5FBEFE85F30}"/>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34E2F9F-B615-4439-85EB-92C6D081AE78}"/>
              </a:ext>
            </a:extLst>
          </p:cNvPr>
          <p:cNvSpPr>
            <a:spLocks noGrp="1"/>
          </p:cNvSpPr>
          <p:nvPr>
            <p:ph type="dt" sz="half" idx="10"/>
          </p:nvPr>
        </p:nvSpPr>
        <p:spPr/>
        <p:txBody>
          <a:bodyPr/>
          <a:lstStyle/>
          <a:p>
            <a:fld id="{40D2FDC4-4C32-4EE8-B5E3-84A39A1B2549}" type="datetime1">
              <a:rPr lang="cs-CZ" smtClean="0"/>
              <a:t>18.01.2024</a:t>
            </a:fld>
            <a:endParaRPr lang="cs-CZ"/>
          </a:p>
        </p:txBody>
      </p:sp>
      <p:sp>
        <p:nvSpPr>
          <p:cNvPr id="5" name="Zástupný symbol pro zápatí 4">
            <a:extLst>
              <a:ext uri="{FF2B5EF4-FFF2-40B4-BE49-F238E27FC236}">
                <a16:creationId xmlns:a16="http://schemas.microsoft.com/office/drawing/2014/main" id="{BA5C3BAC-FA65-43C6-BEC3-CE4D65C9DC5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185092C-1180-4B72-B9CF-A7AE1BCDE7C5}"/>
              </a:ext>
            </a:extLst>
          </p:cNvPr>
          <p:cNvSpPr>
            <a:spLocks noGrp="1"/>
          </p:cNvSpPr>
          <p:nvPr>
            <p:ph type="sldNum" sz="quarter" idx="12"/>
          </p:nvPr>
        </p:nvSpPr>
        <p:spPr/>
        <p:txBody>
          <a:bodyPr/>
          <a:lstStyle/>
          <a:p>
            <a:fld id="{87AEC564-B7BA-4D84-8F26-67FDE8A66870}" type="slidenum">
              <a:rPr lang="cs-CZ" smtClean="0"/>
              <a:t>‹#›</a:t>
            </a:fld>
            <a:endParaRPr lang="cs-CZ"/>
          </a:p>
        </p:txBody>
      </p:sp>
      <p:sp>
        <p:nvSpPr>
          <p:cNvPr id="7" name="Nadpis 6">
            <a:extLst>
              <a:ext uri="{FF2B5EF4-FFF2-40B4-BE49-F238E27FC236}">
                <a16:creationId xmlns:a16="http://schemas.microsoft.com/office/drawing/2014/main" id="{F4529FE6-FD16-4DDB-86C1-C52738D3C052}"/>
              </a:ext>
            </a:extLst>
          </p:cNvPr>
          <p:cNvSpPr>
            <a:spLocks noGrp="1"/>
          </p:cNvSpPr>
          <p:nvPr>
            <p:ph type="title"/>
          </p:nvPr>
        </p:nvSpPr>
        <p:spPr/>
        <p:txBody>
          <a:bodyPr/>
          <a:lstStyle/>
          <a:p>
            <a:r>
              <a:rPr lang="cs-CZ"/>
              <a:t>Kliknutím lze upravit styl.</a:t>
            </a:r>
          </a:p>
        </p:txBody>
      </p:sp>
    </p:spTree>
    <p:extLst>
      <p:ext uri="{BB962C8B-B14F-4D97-AF65-F5344CB8AC3E}">
        <p14:creationId xmlns:p14="http://schemas.microsoft.com/office/powerpoint/2010/main" val="6362880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279">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adpis, obsah a obrázek – A">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76D14350-1B48-4A2C-BCCC-D5FBEFE85F30}"/>
              </a:ext>
            </a:extLst>
          </p:cNvPr>
          <p:cNvSpPr>
            <a:spLocks noGrp="1"/>
          </p:cNvSpPr>
          <p:nvPr>
            <p:ph idx="1"/>
          </p:nvPr>
        </p:nvSpPr>
        <p:spPr>
          <a:xfrm>
            <a:off x="731836" y="1520824"/>
            <a:ext cx="6164262" cy="4824414"/>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34E2F9F-B615-4439-85EB-92C6D081AE78}"/>
              </a:ext>
            </a:extLst>
          </p:cNvPr>
          <p:cNvSpPr>
            <a:spLocks noGrp="1"/>
          </p:cNvSpPr>
          <p:nvPr>
            <p:ph type="dt" sz="half" idx="10"/>
          </p:nvPr>
        </p:nvSpPr>
        <p:spPr/>
        <p:txBody>
          <a:bodyPr/>
          <a:lstStyle/>
          <a:p>
            <a:fld id="{C333B6E4-42CF-4378-B08A-9FB0A494C64A}" type="datetime1">
              <a:rPr lang="cs-CZ" smtClean="0"/>
              <a:t>18.01.2024</a:t>
            </a:fld>
            <a:endParaRPr lang="cs-CZ"/>
          </a:p>
        </p:txBody>
      </p:sp>
      <p:sp>
        <p:nvSpPr>
          <p:cNvPr id="5" name="Zástupný symbol pro zápatí 4">
            <a:extLst>
              <a:ext uri="{FF2B5EF4-FFF2-40B4-BE49-F238E27FC236}">
                <a16:creationId xmlns:a16="http://schemas.microsoft.com/office/drawing/2014/main" id="{BA5C3BAC-FA65-43C6-BEC3-CE4D65C9DC5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185092C-1180-4B72-B9CF-A7AE1BCDE7C5}"/>
              </a:ext>
            </a:extLst>
          </p:cNvPr>
          <p:cNvSpPr>
            <a:spLocks noGrp="1"/>
          </p:cNvSpPr>
          <p:nvPr>
            <p:ph type="sldNum" sz="quarter" idx="12"/>
          </p:nvPr>
        </p:nvSpPr>
        <p:spPr/>
        <p:txBody>
          <a:bodyPr/>
          <a:lstStyle/>
          <a:p>
            <a:fld id="{87AEC564-B7BA-4D84-8F26-67FDE8A66870}" type="slidenum">
              <a:rPr lang="cs-CZ" smtClean="0"/>
              <a:t>‹#›</a:t>
            </a:fld>
            <a:endParaRPr lang="cs-CZ"/>
          </a:p>
        </p:txBody>
      </p:sp>
      <p:sp>
        <p:nvSpPr>
          <p:cNvPr id="8" name="Zástupný symbol obrázku 7">
            <a:extLst>
              <a:ext uri="{FF2B5EF4-FFF2-40B4-BE49-F238E27FC236}">
                <a16:creationId xmlns:a16="http://schemas.microsoft.com/office/drawing/2014/main" id="{BBBEDFE5-62BA-4BB8-B610-8CCA0448FCFC}"/>
              </a:ext>
            </a:extLst>
          </p:cNvPr>
          <p:cNvSpPr>
            <a:spLocks noGrp="1"/>
          </p:cNvSpPr>
          <p:nvPr>
            <p:ph type="pic" sz="quarter" idx="13"/>
          </p:nvPr>
        </p:nvSpPr>
        <p:spPr>
          <a:xfrm>
            <a:off x="7200900" y="0"/>
            <a:ext cx="4991100" cy="6345239"/>
          </a:xfrm>
          <a:solidFill>
            <a:schemeClr val="bg1">
              <a:lumMod val="95000"/>
            </a:schemeClr>
          </a:solidFill>
        </p:spPr>
        <p:txBody>
          <a:bodyPr bIns="936000" anchor="ctr"/>
          <a:lstStyle>
            <a:lvl1pPr marL="0" indent="0" algn="ctr">
              <a:buFontTx/>
              <a:buNone/>
              <a:defRPr/>
            </a:lvl1pPr>
          </a:lstStyle>
          <a:p>
            <a:endParaRPr lang="cs-CZ"/>
          </a:p>
        </p:txBody>
      </p:sp>
      <p:sp>
        <p:nvSpPr>
          <p:cNvPr id="10" name="Nadpis 9">
            <a:extLst>
              <a:ext uri="{FF2B5EF4-FFF2-40B4-BE49-F238E27FC236}">
                <a16:creationId xmlns:a16="http://schemas.microsoft.com/office/drawing/2014/main" id="{4596790C-B966-427F-AA98-74FCCC69D318}"/>
              </a:ext>
            </a:extLst>
          </p:cNvPr>
          <p:cNvSpPr>
            <a:spLocks noGrp="1"/>
          </p:cNvSpPr>
          <p:nvPr>
            <p:ph type="title"/>
          </p:nvPr>
        </p:nvSpPr>
        <p:spPr>
          <a:xfrm>
            <a:off x="441325" y="778756"/>
            <a:ext cx="6454773" cy="497059"/>
          </a:xfrm>
        </p:spPr>
        <p:txBody>
          <a:bodyPr/>
          <a:lstStyle/>
          <a:p>
            <a:endParaRPr lang="cs-CZ"/>
          </a:p>
        </p:txBody>
      </p:sp>
    </p:spTree>
    <p:extLst>
      <p:ext uri="{BB962C8B-B14F-4D97-AF65-F5344CB8AC3E}">
        <p14:creationId xmlns:p14="http://schemas.microsoft.com/office/powerpoint/2010/main" val="14427941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Nadpis, obsah a obrázek – B">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76D14350-1B48-4A2C-BCCC-D5FBEFE85F30}"/>
              </a:ext>
            </a:extLst>
          </p:cNvPr>
          <p:cNvSpPr>
            <a:spLocks noGrp="1"/>
          </p:cNvSpPr>
          <p:nvPr>
            <p:ph idx="1"/>
          </p:nvPr>
        </p:nvSpPr>
        <p:spPr>
          <a:xfrm>
            <a:off x="731836" y="1520824"/>
            <a:ext cx="4973617" cy="4824414"/>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34E2F9F-B615-4439-85EB-92C6D081AE78}"/>
              </a:ext>
            </a:extLst>
          </p:cNvPr>
          <p:cNvSpPr>
            <a:spLocks noGrp="1"/>
          </p:cNvSpPr>
          <p:nvPr>
            <p:ph type="dt" sz="half" idx="10"/>
          </p:nvPr>
        </p:nvSpPr>
        <p:spPr/>
        <p:txBody>
          <a:bodyPr/>
          <a:lstStyle/>
          <a:p>
            <a:fld id="{C1CCD094-9CDB-47CF-A01B-83A85E6D91EC}" type="datetime1">
              <a:rPr lang="cs-CZ" smtClean="0"/>
              <a:t>18.01.2024</a:t>
            </a:fld>
            <a:endParaRPr lang="cs-CZ"/>
          </a:p>
        </p:txBody>
      </p:sp>
      <p:sp>
        <p:nvSpPr>
          <p:cNvPr id="5" name="Zástupný symbol pro zápatí 4">
            <a:extLst>
              <a:ext uri="{FF2B5EF4-FFF2-40B4-BE49-F238E27FC236}">
                <a16:creationId xmlns:a16="http://schemas.microsoft.com/office/drawing/2014/main" id="{BA5C3BAC-FA65-43C6-BEC3-CE4D65C9DC5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185092C-1180-4B72-B9CF-A7AE1BCDE7C5}"/>
              </a:ext>
            </a:extLst>
          </p:cNvPr>
          <p:cNvSpPr>
            <a:spLocks noGrp="1"/>
          </p:cNvSpPr>
          <p:nvPr>
            <p:ph type="sldNum" sz="quarter" idx="12"/>
          </p:nvPr>
        </p:nvSpPr>
        <p:spPr/>
        <p:txBody>
          <a:bodyPr/>
          <a:lstStyle/>
          <a:p>
            <a:fld id="{87AEC564-B7BA-4D84-8F26-67FDE8A66870}" type="slidenum">
              <a:rPr lang="cs-CZ" smtClean="0"/>
              <a:t>‹#›</a:t>
            </a:fld>
            <a:endParaRPr lang="cs-CZ"/>
          </a:p>
        </p:txBody>
      </p:sp>
      <p:sp>
        <p:nvSpPr>
          <p:cNvPr id="10" name="Nadpis 9">
            <a:extLst>
              <a:ext uri="{FF2B5EF4-FFF2-40B4-BE49-F238E27FC236}">
                <a16:creationId xmlns:a16="http://schemas.microsoft.com/office/drawing/2014/main" id="{4596790C-B966-427F-AA98-74FCCC69D318}"/>
              </a:ext>
            </a:extLst>
          </p:cNvPr>
          <p:cNvSpPr>
            <a:spLocks noGrp="1"/>
          </p:cNvSpPr>
          <p:nvPr>
            <p:ph type="title"/>
          </p:nvPr>
        </p:nvSpPr>
        <p:spPr/>
        <p:txBody>
          <a:bodyPr/>
          <a:lstStyle/>
          <a:p>
            <a:r>
              <a:rPr lang="cs-CZ"/>
              <a:t>Kliknutím lze upravit styl.</a:t>
            </a:r>
          </a:p>
        </p:txBody>
      </p:sp>
      <p:sp>
        <p:nvSpPr>
          <p:cNvPr id="18" name="Zástupný symbol obrázku 17">
            <a:extLst>
              <a:ext uri="{FF2B5EF4-FFF2-40B4-BE49-F238E27FC236}">
                <a16:creationId xmlns:a16="http://schemas.microsoft.com/office/drawing/2014/main" id="{A1B51BA2-51A4-4A42-AE81-E8996B186F9D}"/>
              </a:ext>
            </a:extLst>
          </p:cNvPr>
          <p:cNvSpPr>
            <a:spLocks noGrp="1"/>
          </p:cNvSpPr>
          <p:nvPr>
            <p:ph type="pic" sz="quarter" idx="13"/>
          </p:nvPr>
        </p:nvSpPr>
        <p:spPr>
          <a:xfrm>
            <a:off x="6486548" y="0"/>
            <a:ext cx="5705452" cy="6345238"/>
          </a:xfrm>
          <a:custGeom>
            <a:avLst/>
            <a:gdLst>
              <a:gd name="connsiteX0" fmla="*/ 2498760 w 5705452"/>
              <a:gd name="connsiteY0" fmla="*/ 0 h 6345238"/>
              <a:gd name="connsiteX1" fmla="*/ 5705452 w 5705452"/>
              <a:gd name="connsiteY1" fmla="*/ 0 h 6345238"/>
              <a:gd name="connsiteX2" fmla="*/ 5705452 w 5705452"/>
              <a:gd name="connsiteY2" fmla="*/ 512223 h 6345238"/>
              <a:gd name="connsiteX3" fmla="*/ 5705452 w 5705452"/>
              <a:gd name="connsiteY3" fmla="*/ 4485661 h 6345238"/>
              <a:gd name="connsiteX4" fmla="*/ 4839515 w 5705452"/>
              <a:gd name="connsiteY4" fmla="*/ 5351352 h 6345238"/>
              <a:gd name="connsiteX5" fmla="*/ 3845630 w 5705452"/>
              <a:gd name="connsiteY5" fmla="*/ 6345238 h 6345238"/>
              <a:gd name="connsiteX6" fmla="*/ 0 w 5705452"/>
              <a:gd name="connsiteY6" fmla="*/ 2499125 h 6345238"/>
              <a:gd name="connsiteX7" fmla="*/ 1880965 w 5705452"/>
              <a:gd name="connsiteY7" fmla="*/ 617997 h 634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5452" h="6345238">
                <a:moveTo>
                  <a:pt x="2498760" y="0"/>
                </a:moveTo>
                <a:lnTo>
                  <a:pt x="5705452" y="0"/>
                </a:lnTo>
                <a:lnTo>
                  <a:pt x="5705452" y="512223"/>
                </a:lnTo>
                <a:lnTo>
                  <a:pt x="5705452" y="4485661"/>
                </a:lnTo>
                <a:lnTo>
                  <a:pt x="4839515" y="5351352"/>
                </a:lnTo>
                <a:lnTo>
                  <a:pt x="3845630" y="6345238"/>
                </a:lnTo>
                <a:lnTo>
                  <a:pt x="0" y="2499125"/>
                </a:lnTo>
                <a:lnTo>
                  <a:pt x="1880965" y="617997"/>
                </a:lnTo>
                <a:close/>
              </a:path>
            </a:pathLst>
          </a:custGeom>
          <a:solidFill>
            <a:schemeClr val="bg1">
              <a:lumMod val="95000"/>
            </a:schemeClr>
          </a:solidFill>
        </p:spPr>
        <p:txBody>
          <a:bodyPr wrap="square" bIns="936000" anchor="ctr">
            <a:noAutofit/>
          </a:bodyPr>
          <a:lstStyle>
            <a:lvl1pPr marL="0" indent="0" algn="ctr">
              <a:buFontTx/>
              <a:buNone/>
              <a:defRPr/>
            </a:lvl1pPr>
          </a:lstStyle>
          <a:p>
            <a:endParaRPr lang="cs-CZ"/>
          </a:p>
        </p:txBody>
      </p:sp>
    </p:spTree>
    <p:extLst>
      <p:ext uri="{BB962C8B-B14F-4D97-AF65-F5344CB8AC3E}">
        <p14:creationId xmlns:p14="http://schemas.microsoft.com/office/powerpoint/2010/main" val="4322658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Nadpis a dva obrázky s popisky">
    <p:spTree>
      <p:nvGrpSpPr>
        <p:cNvPr id="1" name=""/>
        <p:cNvGrpSpPr/>
        <p:nvPr/>
      </p:nvGrpSpPr>
      <p:grpSpPr>
        <a:xfrm>
          <a:off x="0" y="0"/>
          <a:ext cx="0" cy="0"/>
          <a:chOff x="0" y="0"/>
          <a:chExt cx="0" cy="0"/>
        </a:xfrm>
      </p:grpSpPr>
      <p:sp>
        <p:nvSpPr>
          <p:cNvPr id="4" name="Zástupný symbol pro datum 3">
            <a:extLst>
              <a:ext uri="{FF2B5EF4-FFF2-40B4-BE49-F238E27FC236}">
                <a16:creationId xmlns:a16="http://schemas.microsoft.com/office/drawing/2014/main" id="{E34E2F9F-B615-4439-85EB-92C6D081AE78}"/>
              </a:ext>
            </a:extLst>
          </p:cNvPr>
          <p:cNvSpPr>
            <a:spLocks noGrp="1"/>
          </p:cNvSpPr>
          <p:nvPr>
            <p:ph type="dt" sz="half" idx="10"/>
          </p:nvPr>
        </p:nvSpPr>
        <p:spPr/>
        <p:txBody>
          <a:bodyPr/>
          <a:lstStyle/>
          <a:p>
            <a:fld id="{487235F4-8BB7-4FC4-9511-ABB662C63687}" type="datetime1">
              <a:rPr lang="cs-CZ" smtClean="0"/>
              <a:t>18.01.2024</a:t>
            </a:fld>
            <a:endParaRPr lang="cs-CZ"/>
          </a:p>
        </p:txBody>
      </p:sp>
      <p:sp>
        <p:nvSpPr>
          <p:cNvPr id="5" name="Zástupný symbol pro zápatí 4">
            <a:extLst>
              <a:ext uri="{FF2B5EF4-FFF2-40B4-BE49-F238E27FC236}">
                <a16:creationId xmlns:a16="http://schemas.microsoft.com/office/drawing/2014/main" id="{BA5C3BAC-FA65-43C6-BEC3-CE4D65C9DC5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185092C-1180-4B72-B9CF-A7AE1BCDE7C5}"/>
              </a:ext>
            </a:extLst>
          </p:cNvPr>
          <p:cNvSpPr>
            <a:spLocks noGrp="1"/>
          </p:cNvSpPr>
          <p:nvPr>
            <p:ph type="sldNum" sz="quarter" idx="12"/>
          </p:nvPr>
        </p:nvSpPr>
        <p:spPr/>
        <p:txBody>
          <a:bodyPr/>
          <a:lstStyle/>
          <a:p>
            <a:fld id="{87AEC564-B7BA-4D84-8F26-67FDE8A66870}" type="slidenum">
              <a:rPr lang="cs-CZ" smtClean="0"/>
              <a:t>‹#›</a:t>
            </a:fld>
            <a:endParaRPr lang="cs-CZ"/>
          </a:p>
        </p:txBody>
      </p:sp>
      <p:sp>
        <p:nvSpPr>
          <p:cNvPr id="8" name="Zástupný symbol obrázku 7">
            <a:extLst>
              <a:ext uri="{FF2B5EF4-FFF2-40B4-BE49-F238E27FC236}">
                <a16:creationId xmlns:a16="http://schemas.microsoft.com/office/drawing/2014/main" id="{BBBEDFE5-62BA-4BB8-B610-8CCA0448FCFC}"/>
              </a:ext>
            </a:extLst>
          </p:cNvPr>
          <p:cNvSpPr>
            <a:spLocks noGrp="1"/>
          </p:cNvSpPr>
          <p:nvPr>
            <p:ph type="pic" sz="quarter" idx="13"/>
          </p:nvPr>
        </p:nvSpPr>
        <p:spPr>
          <a:xfrm>
            <a:off x="6633029" y="1520825"/>
            <a:ext cx="5558971" cy="4041775"/>
          </a:xfrm>
          <a:solidFill>
            <a:schemeClr val="bg1">
              <a:lumMod val="95000"/>
            </a:schemeClr>
          </a:solidFill>
        </p:spPr>
        <p:txBody>
          <a:bodyPr bIns="936000" anchor="ctr"/>
          <a:lstStyle>
            <a:lvl1pPr marL="0" indent="0" algn="ctr">
              <a:buFontTx/>
              <a:buNone/>
              <a:defRPr/>
            </a:lvl1pPr>
          </a:lstStyle>
          <a:p>
            <a:endParaRPr lang="cs-CZ"/>
          </a:p>
        </p:txBody>
      </p:sp>
      <p:sp>
        <p:nvSpPr>
          <p:cNvPr id="10" name="Nadpis 9">
            <a:extLst>
              <a:ext uri="{FF2B5EF4-FFF2-40B4-BE49-F238E27FC236}">
                <a16:creationId xmlns:a16="http://schemas.microsoft.com/office/drawing/2014/main" id="{4596790C-B966-427F-AA98-74FCCC69D318}"/>
              </a:ext>
            </a:extLst>
          </p:cNvPr>
          <p:cNvSpPr>
            <a:spLocks noGrp="1"/>
          </p:cNvSpPr>
          <p:nvPr>
            <p:ph type="title"/>
          </p:nvPr>
        </p:nvSpPr>
        <p:spPr>
          <a:xfrm>
            <a:off x="441325" y="778756"/>
            <a:ext cx="11018838" cy="497059"/>
          </a:xfrm>
        </p:spPr>
        <p:txBody>
          <a:bodyPr/>
          <a:lstStyle/>
          <a:p>
            <a:endParaRPr lang="cs-CZ"/>
          </a:p>
        </p:txBody>
      </p:sp>
      <p:sp>
        <p:nvSpPr>
          <p:cNvPr id="12" name="Zástupný symbol obrázku 7">
            <a:extLst>
              <a:ext uri="{FF2B5EF4-FFF2-40B4-BE49-F238E27FC236}">
                <a16:creationId xmlns:a16="http://schemas.microsoft.com/office/drawing/2014/main" id="{4D2C0CF0-C343-43D0-B50E-7BBD5DB94503}"/>
              </a:ext>
            </a:extLst>
          </p:cNvPr>
          <p:cNvSpPr>
            <a:spLocks noGrp="1"/>
          </p:cNvSpPr>
          <p:nvPr>
            <p:ph type="pic" sz="quarter" idx="14"/>
          </p:nvPr>
        </p:nvSpPr>
        <p:spPr>
          <a:xfrm>
            <a:off x="731838" y="1520825"/>
            <a:ext cx="5558971" cy="4041775"/>
          </a:xfrm>
          <a:solidFill>
            <a:schemeClr val="bg1">
              <a:lumMod val="95000"/>
            </a:schemeClr>
          </a:solidFill>
        </p:spPr>
        <p:txBody>
          <a:bodyPr bIns="936000" anchor="ctr"/>
          <a:lstStyle>
            <a:lvl1pPr marL="0" indent="0" algn="ctr">
              <a:buFontTx/>
              <a:buNone/>
              <a:defRPr/>
            </a:lvl1pPr>
          </a:lstStyle>
          <a:p>
            <a:endParaRPr lang="cs-CZ"/>
          </a:p>
        </p:txBody>
      </p:sp>
      <p:sp>
        <p:nvSpPr>
          <p:cNvPr id="13" name="Zástupný text 11">
            <a:extLst>
              <a:ext uri="{FF2B5EF4-FFF2-40B4-BE49-F238E27FC236}">
                <a16:creationId xmlns:a16="http://schemas.microsoft.com/office/drawing/2014/main" id="{A1E950B3-AE9D-4221-B106-FE1A019515E0}"/>
              </a:ext>
            </a:extLst>
          </p:cNvPr>
          <p:cNvSpPr>
            <a:spLocks noGrp="1"/>
          </p:cNvSpPr>
          <p:nvPr>
            <p:ph type="body" sz="quarter" idx="15"/>
          </p:nvPr>
        </p:nvSpPr>
        <p:spPr>
          <a:xfrm>
            <a:off x="731838" y="5710250"/>
            <a:ext cx="5558971" cy="307777"/>
          </a:xfrm>
        </p:spPr>
        <p:txBody>
          <a:bodyPr wrap="square">
            <a:spAutoFit/>
          </a:bodyPr>
          <a:lstStyle>
            <a:lvl1pPr marL="0" indent="0">
              <a:spcBef>
                <a:spcPts val="0"/>
              </a:spcBef>
              <a:buNone/>
              <a:defRPr/>
            </a:lvl1pPr>
          </a:lstStyle>
          <a:p>
            <a:pPr lvl="0"/>
            <a:endParaRPr lang="cs-CZ"/>
          </a:p>
        </p:txBody>
      </p:sp>
      <p:sp>
        <p:nvSpPr>
          <p:cNvPr id="14" name="Zástupný text 11">
            <a:extLst>
              <a:ext uri="{FF2B5EF4-FFF2-40B4-BE49-F238E27FC236}">
                <a16:creationId xmlns:a16="http://schemas.microsoft.com/office/drawing/2014/main" id="{9A60E9AC-8CE1-4428-A282-00C3A4D095B8}"/>
              </a:ext>
            </a:extLst>
          </p:cNvPr>
          <p:cNvSpPr>
            <a:spLocks noGrp="1"/>
          </p:cNvSpPr>
          <p:nvPr>
            <p:ph type="body" sz="quarter" idx="16"/>
          </p:nvPr>
        </p:nvSpPr>
        <p:spPr>
          <a:xfrm>
            <a:off x="6633030" y="5710250"/>
            <a:ext cx="4827134" cy="307777"/>
          </a:xfrm>
        </p:spPr>
        <p:txBody>
          <a:bodyPr wrap="square">
            <a:spAutoFit/>
          </a:bodyPr>
          <a:lstStyle>
            <a:lvl1pPr marL="0" indent="0">
              <a:spcBef>
                <a:spcPts val="0"/>
              </a:spcBef>
              <a:buNone/>
              <a:defRPr/>
            </a:lvl1pPr>
          </a:lstStyle>
          <a:p>
            <a:pPr lvl="0"/>
            <a:endParaRPr lang="cs-CZ"/>
          </a:p>
        </p:txBody>
      </p:sp>
    </p:spTree>
    <p:extLst>
      <p:ext uri="{BB962C8B-B14F-4D97-AF65-F5344CB8AC3E}">
        <p14:creationId xmlns:p14="http://schemas.microsoft.com/office/powerpoint/2010/main" val="20654829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adpis a obrázek">
    <p:spTree>
      <p:nvGrpSpPr>
        <p:cNvPr id="1" name=""/>
        <p:cNvGrpSpPr/>
        <p:nvPr/>
      </p:nvGrpSpPr>
      <p:grpSpPr>
        <a:xfrm>
          <a:off x="0" y="0"/>
          <a:ext cx="0" cy="0"/>
          <a:chOff x="0" y="0"/>
          <a:chExt cx="0" cy="0"/>
        </a:xfrm>
      </p:grpSpPr>
      <p:sp>
        <p:nvSpPr>
          <p:cNvPr id="4" name="Zástupný symbol pro datum 3">
            <a:extLst>
              <a:ext uri="{FF2B5EF4-FFF2-40B4-BE49-F238E27FC236}">
                <a16:creationId xmlns:a16="http://schemas.microsoft.com/office/drawing/2014/main" id="{E34E2F9F-B615-4439-85EB-92C6D081AE78}"/>
              </a:ext>
            </a:extLst>
          </p:cNvPr>
          <p:cNvSpPr>
            <a:spLocks noGrp="1"/>
          </p:cNvSpPr>
          <p:nvPr>
            <p:ph type="dt" sz="half" idx="10"/>
          </p:nvPr>
        </p:nvSpPr>
        <p:spPr/>
        <p:txBody>
          <a:bodyPr/>
          <a:lstStyle/>
          <a:p>
            <a:fld id="{FB75F2CC-9A00-4B17-A9A5-D8A57FE87C9E}" type="datetime1">
              <a:rPr lang="cs-CZ" smtClean="0"/>
              <a:t>18.01.2024</a:t>
            </a:fld>
            <a:endParaRPr lang="cs-CZ"/>
          </a:p>
        </p:txBody>
      </p:sp>
      <p:sp>
        <p:nvSpPr>
          <p:cNvPr id="5" name="Zástupný symbol pro zápatí 4">
            <a:extLst>
              <a:ext uri="{FF2B5EF4-FFF2-40B4-BE49-F238E27FC236}">
                <a16:creationId xmlns:a16="http://schemas.microsoft.com/office/drawing/2014/main" id="{BA5C3BAC-FA65-43C6-BEC3-CE4D65C9DC5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185092C-1180-4B72-B9CF-A7AE1BCDE7C5}"/>
              </a:ext>
            </a:extLst>
          </p:cNvPr>
          <p:cNvSpPr>
            <a:spLocks noGrp="1"/>
          </p:cNvSpPr>
          <p:nvPr>
            <p:ph type="sldNum" sz="quarter" idx="12"/>
          </p:nvPr>
        </p:nvSpPr>
        <p:spPr/>
        <p:txBody>
          <a:bodyPr/>
          <a:lstStyle/>
          <a:p>
            <a:fld id="{87AEC564-B7BA-4D84-8F26-67FDE8A66870}" type="slidenum">
              <a:rPr lang="cs-CZ" smtClean="0"/>
              <a:t>‹#›</a:t>
            </a:fld>
            <a:endParaRPr lang="cs-CZ"/>
          </a:p>
        </p:txBody>
      </p:sp>
      <p:sp>
        <p:nvSpPr>
          <p:cNvPr id="8" name="Zástupný symbol obrázku 7">
            <a:extLst>
              <a:ext uri="{FF2B5EF4-FFF2-40B4-BE49-F238E27FC236}">
                <a16:creationId xmlns:a16="http://schemas.microsoft.com/office/drawing/2014/main" id="{BBBEDFE5-62BA-4BB8-B610-8CCA0448FCFC}"/>
              </a:ext>
            </a:extLst>
          </p:cNvPr>
          <p:cNvSpPr>
            <a:spLocks noGrp="1"/>
          </p:cNvSpPr>
          <p:nvPr>
            <p:ph type="pic" sz="quarter" idx="13"/>
          </p:nvPr>
        </p:nvSpPr>
        <p:spPr>
          <a:xfrm>
            <a:off x="732026" y="1"/>
            <a:ext cx="11459973" cy="6474710"/>
          </a:xfrm>
          <a:solidFill>
            <a:schemeClr val="bg1">
              <a:lumMod val="95000"/>
            </a:schemeClr>
          </a:solidFill>
        </p:spPr>
        <p:txBody>
          <a:bodyPr bIns="936000" anchor="ctr"/>
          <a:lstStyle>
            <a:lvl1pPr marL="0" indent="0" algn="ctr">
              <a:buFontTx/>
              <a:buNone/>
              <a:defRPr/>
            </a:lvl1pPr>
          </a:lstStyle>
          <a:p>
            <a:endParaRPr lang="cs-CZ"/>
          </a:p>
        </p:txBody>
      </p:sp>
      <p:sp>
        <p:nvSpPr>
          <p:cNvPr id="10" name="Nadpis 9">
            <a:extLst>
              <a:ext uri="{FF2B5EF4-FFF2-40B4-BE49-F238E27FC236}">
                <a16:creationId xmlns:a16="http://schemas.microsoft.com/office/drawing/2014/main" id="{4596790C-B966-427F-AA98-74FCCC69D318}"/>
              </a:ext>
            </a:extLst>
          </p:cNvPr>
          <p:cNvSpPr>
            <a:spLocks noGrp="1"/>
          </p:cNvSpPr>
          <p:nvPr>
            <p:ph type="title"/>
          </p:nvPr>
        </p:nvSpPr>
        <p:spPr>
          <a:xfrm>
            <a:off x="441325" y="778756"/>
            <a:ext cx="11018838" cy="497059"/>
          </a:xfrm>
        </p:spPr>
        <p:txBody>
          <a:bodyPr/>
          <a:lstStyle/>
          <a:p>
            <a:endParaRPr lang="cs-CZ"/>
          </a:p>
        </p:txBody>
      </p:sp>
    </p:spTree>
    <p:extLst>
      <p:ext uri="{BB962C8B-B14F-4D97-AF65-F5344CB8AC3E}">
        <p14:creationId xmlns:p14="http://schemas.microsoft.com/office/powerpoint/2010/main" val="21765448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itát">
    <p:bg>
      <p:bgPr>
        <a:solidFill>
          <a:schemeClr val="bg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4536B58-A4E6-4330-BD1B-6ADA236E3320}"/>
              </a:ext>
            </a:extLst>
          </p:cNvPr>
          <p:cNvGrpSpPr/>
          <p:nvPr userDrawn="1"/>
        </p:nvGrpSpPr>
        <p:grpSpPr>
          <a:xfrm>
            <a:off x="732027" y="6474711"/>
            <a:ext cx="11459972" cy="383289"/>
            <a:chOff x="732027" y="6474711"/>
            <a:chExt cx="11459972" cy="383289"/>
          </a:xfrm>
        </p:grpSpPr>
        <p:sp>
          <p:nvSpPr>
            <p:cNvPr id="13" name="Volný tvar: obrazec 11">
              <a:extLst>
                <a:ext uri="{FF2B5EF4-FFF2-40B4-BE49-F238E27FC236}">
                  <a16:creationId xmlns:a16="http://schemas.microsoft.com/office/drawing/2014/main" id="{51B66581-36C9-4E85-B673-FF0298D5B584}"/>
                </a:ext>
              </a:extLst>
            </p:cNvPr>
            <p:cNvSpPr/>
            <p:nvPr userDrawn="1"/>
          </p:nvSpPr>
          <p:spPr>
            <a:xfrm>
              <a:off x="732027" y="6474711"/>
              <a:ext cx="11459972" cy="383289"/>
            </a:xfrm>
            <a:prstGeom prst="rect">
              <a:avLst/>
            </a:prstGeom>
            <a:solidFill>
              <a:schemeClr val="tx2"/>
            </a:solidFill>
            <a:ln w="6350" cap="flat">
              <a:noFill/>
              <a:prstDash val="solid"/>
              <a:miter/>
            </a:ln>
          </p:spPr>
          <p:txBody>
            <a:bodyPr rtlCol="0" anchor="ctr"/>
            <a:lstStyle/>
            <a:p>
              <a:endParaRPr lang="cs-CZ"/>
            </a:p>
          </p:txBody>
        </p:sp>
        <p:grpSp>
          <p:nvGrpSpPr>
            <p:cNvPr id="14" name="Group 13">
              <a:extLst>
                <a:ext uri="{FF2B5EF4-FFF2-40B4-BE49-F238E27FC236}">
                  <a16:creationId xmlns:a16="http://schemas.microsoft.com/office/drawing/2014/main" id="{DA9E4951-5BC6-4764-BB8B-1AEE9F9428BB}"/>
                </a:ext>
              </a:extLst>
            </p:cNvPr>
            <p:cNvGrpSpPr/>
            <p:nvPr userDrawn="1"/>
          </p:nvGrpSpPr>
          <p:grpSpPr>
            <a:xfrm>
              <a:off x="11494988" y="6510925"/>
              <a:ext cx="310879" cy="310860"/>
              <a:chOff x="731838" y="887094"/>
              <a:chExt cx="994791" cy="994728"/>
            </a:xfrm>
          </p:grpSpPr>
          <p:sp>
            <p:nvSpPr>
              <p:cNvPr id="15" name="Volný tvar: obrazec 12">
                <a:extLst>
                  <a:ext uri="{FF2B5EF4-FFF2-40B4-BE49-F238E27FC236}">
                    <a16:creationId xmlns:a16="http://schemas.microsoft.com/office/drawing/2014/main" id="{ACACC21D-C130-4046-AABB-2C99759B170A}"/>
                  </a:ext>
                </a:extLst>
              </p:cNvPr>
              <p:cNvSpPr/>
              <p:nvPr userDrawn="1"/>
            </p:nvSpPr>
            <p:spPr>
              <a:xfrm>
                <a:off x="731838" y="1080516"/>
                <a:ext cx="801306" cy="801306"/>
              </a:xfrm>
              <a:custGeom>
                <a:avLst/>
                <a:gdLst>
                  <a:gd name="connsiteX0" fmla="*/ 303974 w 801306"/>
                  <a:gd name="connsiteY0" fmla="*/ 0 h 801306"/>
                  <a:gd name="connsiteX1" fmla="*/ 0 w 801306"/>
                  <a:gd name="connsiteY1" fmla="*/ 303974 h 801306"/>
                  <a:gd name="connsiteX2" fmla="*/ 497332 w 801306"/>
                  <a:gd name="connsiteY2" fmla="*/ 801307 h 801306"/>
                  <a:gd name="connsiteX3" fmla="*/ 801307 w 801306"/>
                  <a:gd name="connsiteY3" fmla="*/ 497396 h 801306"/>
                  <a:gd name="connsiteX4" fmla="*/ 690817 w 801306"/>
                  <a:gd name="connsiteY4" fmla="*/ 386905 h 801306"/>
                  <a:gd name="connsiteX5" fmla="*/ 497332 w 801306"/>
                  <a:gd name="connsiteY5" fmla="*/ 580263 h 801306"/>
                  <a:gd name="connsiteX6" fmla="*/ 221043 w 801306"/>
                  <a:gd name="connsiteY6" fmla="*/ 303974 h 801306"/>
                  <a:gd name="connsiteX7" fmla="*/ 414465 w 801306"/>
                  <a:gd name="connsiteY7" fmla="*/ 110617 h 801306"/>
                  <a:gd name="connsiteX8" fmla="*/ 303974 w 801306"/>
                  <a:gd name="connsiteY8" fmla="*/ 0 h 80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1306" h="801306">
                    <a:moveTo>
                      <a:pt x="303974" y="0"/>
                    </a:moveTo>
                    <a:lnTo>
                      <a:pt x="0" y="303974"/>
                    </a:lnTo>
                    <a:lnTo>
                      <a:pt x="497332" y="801307"/>
                    </a:lnTo>
                    <a:lnTo>
                      <a:pt x="801307" y="497396"/>
                    </a:lnTo>
                    <a:lnTo>
                      <a:pt x="690817" y="386905"/>
                    </a:lnTo>
                    <a:lnTo>
                      <a:pt x="497332" y="580263"/>
                    </a:lnTo>
                    <a:lnTo>
                      <a:pt x="221043" y="303974"/>
                    </a:lnTo>
                    <a:lnTo>
                      <a:pt x="414465" y="110617"/>
                    </a:lnTo>
                    <a:lnTo>
                      <a:pt x="303974" y="0"/>
                    </a:lnTo>
                  </a:path>
                </a:pathLst>
              </a:custGeom>
              <a:solidFill>
                <a:srgbClr val="FFFFFF"/>
              </a:solidFill>
              <a:ln w="6350" cap="flat">
                <a:noFill/>
                <a:prstDash val="solid"/>
                <a:miter/>
              </a:ln>
            </p:spPr>
            <p:txBody>
              <a:bodyPr rtlCol="0" anchor="ctr"/>
              <a:lstStyle/>
              <a:p>
                <a:endParaRPr lang="cs-CZ"/>
              </a:p>
            </p:txBody>
          </p:sp>
          <p:sp>
            <p:nvSpPr>
              <p:cNvPr id="16" name="Volný tvar: obrazec 13">
                <a:extLst>
                  <a:ext uri="{FF2B5EF4-FFF2-40B4-BE49-F238E27FC236}">
                    <a16:creationId xmlns:a16="http://schemas.microsoft.com/office/drawing/2014/main" id="{B35972F5-8B80-47CE-A8F4-D16E63A15B29}"/>
                  </a:ext>
                </a:extLst>
              </p:cNvPr>
              <p:cNvSpPr/>
              <p:nvPr userDrawn="1"/>
            </p:nvSpPr>
            <p:spPr>
              <a:xfrm>
                <a:off x="1118744" y="887094"/>
                <a:ext cx="607885" cy="607949"/>
              </a:xfrm>
              <a:custGeom>
                <a:avLst/>
                <a:gdLst>
                  <a:gd name="connsiteX0" fmla="*/ 0 w 607885"/>
                  <a:gd name="connsiteY0" fmla="*/ 497396 h 607949"/>
                  <a:gd name="connsiteX1" fmla="*/ 110427 w 607885"/>
                  <a:gd name="connsiteY1" fmla="*/ 607949 h 607949"/>
                  <a:gd name="connsiteX2" fmla="*/ 303911 w 607885"/>
                  <a:gd name="connsiteY2" fmla="*/ 414528 h 607949"/>
                  <a:gd name="connsiteX3" fmla="*/ 497332 w 607885"/>
                  <a:gd name="connsiteY3" fmla="*/ 607949 h 607949"/>
                  <a:gd name="connsiteX4" fmla="*/ 607886 w 607885"/>
                  <a:gd name="connsiteY4" fmla="*/ 497396 h 607949"/>
                  <a:gd name="connsiteX5" fmla="*/ 110427 w 607885"/>
                  <a:gd name="connsiteY5" fmla="*/ 0 h 607949"/>
                  <a:gd name="connsiteX6" fmla="*/ 0 w 607885"/>
                  <a:gd name="connsiteY6" fmla="*/ 110554 h 607949"/>
                  <a:gd name="connsiteX7" fmla="*/ 193357 w 607885"/>
                  <a:gd name="connsiteY7" fmla="*/ 303975 h 607949"/>
                  <a:gd name="connsiteX8" fmla="*/ 0 w 607885"/>
                  <a:gd name="connsiteY8" fmla="*/ 497396 h 60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7885" h="607949">
                    <a:moveTo>
                      <a:pt x="0" y="497396"/>
                    </a:moveTo>
                    <a:lnTo>
                      <a:pt x="110427" y="607949"/>
                    </a:lnTo>
                    <a:lnTo>
                      <a:pt x="303911" y="414528"/>
                    </a:lnTo>
                    <a:lnTo>
                      <a:pt x="497332" y="607949"/>
                    </a:lnTo>
                    <a:lnTo>
                      <a:pt x="607886" y="497396"/>
                    </a:lnTo>
                    <a:lnTo>
                      <a:pt x="110427" y="0"/>
                    </a:lnTo>
                    <a:lnTo>
                      <a:pt x="0" y="110554"/>
                    </a:lnTo>
                    <a:lnTo>
                      <a:pt x="193357" y="303975"/>
                    </a:lnTo>
                    <a:lnTo>
                      <a:pt x="0" y="497396"/>
                    </a:lnTo>
                  </a:path>
                </a:pathLst>
              </a:custGeom>
              <a:solidFill>
                <a:srgbClr val="FFFFFF"/>
              </a:solidFill>
              <a:ln w="6350" cap="flat">
                <a:noFill/>
                <a:prstDash val="solid"/>
                <a:miter/>
              </a:ln>
            </p:spPr>
            <p:txBody>
              <a:bodyPr rtlCol="0" anchor="ctr"/>
              <a:lstStyle/>
              <a:p>
                <a:endParaRPr lang="cs-CZ"/>
              </a:p>
            </p:txBody>
          </p:sp>
        </p:grpSp>
      </p:grpSp>
      <p:sp>
        <p:nvSpPr>
          <p:cNvPr id="2" name="Nadpis 1">
            <a:extLst>
              <a:ext uri="{FF2B5EF4-FFF2-40B4-BE49-F238E27FC236}">
                <a16:creationId xmlns:a16="http://schemas.microsoft.com/office/drawing/2014/main" id="{D1795868-2403-4622-8A1A-1B0D8C8FC41E}"/>
              </a:ext>
            </a:extLst>
          </p:cNvPr>
          <p:cNvSpPr>
            <a:spLocks noGrp="1"/>
          </p:cNvSpPr>
          <p:nvPr>
            <p:ph type="title" hasCustomPrompt="1"/>
          </p:nvPr>
        </p:nvSpPr>
        <p:spPr>
          <a:xfrm>
            <a:off x="541338" y="4171103"/>
            <a:ext cx="5654675" cy="837152"/>
          </a:xfrm>
        </p:spPr>
        <p:txBody>
          <a:bodyPr/>
          <a:lstStyle>
            <a:lvl1pPr marL="198000" indent="-457200">
              <a:defRPr sz="3200" i="1" cap="none" baseline="0">
                <a:solidFill>
                  <a:schemeClr val="bg1"/>
                </a:solidFill>
                <a:latin typeface="Franklin Gothic Demi" panose="020B0703020102020204" pitchFamily="34" charset="0"/>
              </a:defRPr>
            </a:lvl1pPr>
          </a:lstStyle>
          <a:p>
            <a:r>
              <a:rPr lang="cs-CZ"/>
              <a:t>„Citát</a:t>
            </a:r>
            <a:br>
              <a:rPr lang="cs-CZ"/>
            </a:br>
            <a:r>
              <a:rPr lang="cs-CZ"/>
              <a:t>na dva řádky“</a:t>
            </a:r>
          </a:p>
        </p:txBody>
      </p:sp>
      <p:sp>
        <p:nvSpPr>
          <p:cNvPr id="6" name="Zástupný symbol obrázku 17">
            <a:extLst>
              <a:ext uri="{FF2B5EF4-FFF2-40B4-BE49-F238E27FC236}">
                <a16:creationId xmlns:a16="http://schemas.microsoft.com/office/drawing/2014/main" id="{4596486C-8E50-4488-865E-6D6CA10DCF81}"/>
              </a:ext>
            </a:extLst>
          </p:cNvPr>
          <p:cNvSpPr>
            <a:spLocks noGrp="1"/>
          </p:cNvSpPr>
          <p:nvPr>
            <p:ph type="pic" sz="quarter" idx="13"/>
          </p:nvPr>
        </p:nvSpPr>
        <p:spPr>
          <a:xfrm>
            <a:off x="6480182" y="-1"/>
            <a:ext cx="5711817" cy="6352317"/>
          </a:xfrm>
          <a:custGeom>
            <a:avLst/>
            <a:gdLst>
              <a:gd name="connsiteX0" fmla="*/ 2498760 w 5705452"/>
              <a:gd name="connsiteY0" fmla="*/ 0 h 6345238"/>
              <a:gd name="connsiteX1" fmla="*/ 5705452 w 5705452"/>
              <a:gd name="connsiteY1" fmla="*/ 0 h 6345238"/>
              <a:gd name="connsiteX2" fmla="*/ 5705452 w 5705452"/>
              <a:gd name="connsiteY2" fmla="*/ 512223 h 6345238"/>
              <a:gd name="connsiteX3" fmla="*/ 5705452 w 5705452"/>
              <a:gd name="connsiteY3" fmla="*/ 4485661 h 6345238"/>
              <a:gd name="connsiteX4" fmla="*/ 4839515 w 5705452"/>
              <a:gd name="connsiteY4" fmla="*/ 5351352 h 6345238"/>
              <a:gd name="connsiteX5" fmla="*/ 3845630 w 5705452"/>
              <a:gd name="connsiteY5" fmla="*/ 6345238 h 6345238"/>
              <a:gd name="connsiteX6" fmla="*/ 0 w 5705452"/>
              <a:gd name="connsiteY6" fmla="*/ 2499125 h 6345238"/>
              <a:gd name="connsiteX7" fmla="*/ 1880965 w 5705452"/>
              <a:gd name="connsiteY7" fmla="*/ 617997 h 634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5452" h="6345238">
                <a:moveTo>
                  <a:pt x="2498760" y="0"/>
                </a:moveTo>
                <a:lnTo>
                  <a:pt x="5705452" y="0"/>
                </a:lnTo>
                <a:lnTo>
                  <a:pt x="5705452" y="512223"/>
                </a:lnTo>
                <a:lnTo>
                  <a:pt x="5705452" y="4485661"/>
                </a:lnTo>
                <a:lnTo>
                  <a:pt x="4839515" y="5351352"/>
                </a:lnTo>
                <a:lnTo>
                  <a:pt x="3845630" y="6345238"/>
                </a:lnTo>
                <a:lnTo>
                  <a:pt x="0" y="2499125"/>
                </a:lnTo>
                <a:lnTo>
                  <a:pt x="1880965" y="617997"/>
                </a:lnTo>
                <a:close/>
              </a:path>
            </a:pathLst>
          </a:custGeom>
          <a:solidFill>
            <a:schemeClr val="bg1">
              <a:lumMod val="95000"/>
            </a:schemeClr>
          </a:solidFill>
        </p:spPr>
        <p:txBody>
          <a:bodyPr wrap="square" bIns="936000" anchor="ctr">
            <a:noAutofit/>
          </a:bodyPr>
          <a:lstStyle>
            <a:lvl1pPr marL="0" indent="0" algn="ctr">
              <a:buFontTx/>
              <a:buNone/>
              <a:defRPr/>
            </a:lvl1pPr>
          </a:lstStyle>
          <a:p>
            <a:endParaRPr lang="cs-CZ"/>
          </a:p>
        </p:txBody>
      </p:sp>
      <p:sp>
        <p:nvSpPr>
          <p:cNvPr id="9" name="Podnadpis 2">
            <a:extLst>
              <a:ext uri="{FF2B5EF4-FFF2-40B4-BE49-F238E27FC236}">
                <a16:creationId xmlns:a16="http://schemas.microsoft.com/office/drawing/2014/main" id="{83278EE2-BE5F-433A-AB14-836376CC46D0}"/>
              </a:ext>
            </a:extLst>
          </p:cNvPr>
          <p:cNvSpPr>
            <a:spLocks noGrp="1"/>
          </p:cNvSpPr>
          <p:nvPr>
            <p:ph type="subTitle" idx="1" hasCustomPrompt="1"/>
          </p:nvPr>
        </p:nvSpPr>
        <p:spPr>
          <a:xfrm>
            <a:off x="731838" y="5186213"/>
            <a:ext cx="5654674" cy="307777"/>
          </a:xfrm>
        </p:spPr>
        <p:txBody>
          <a:bodyPr wrap="square">
            <a:spAutoFit/>
          </a:bodyPr>
          <a:lstStyle>
            <a:lvl1pPr marL="0" indent="0" algn="l">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 autor</a:t>
            </a:r>
          </a:p>
        </p:txBody>
      </p:sp>
      <p:sp>
        <p:nvSpPr>
          <p:cNvPr id="7" name="Date Placeholder 6">
            <a:extLst>
              <a:ext uri="{FF2B5EF4-FFF2-40B4-BE49-F238E27FC236}">
                <a16:creationId xmlns:a16="http://schemas.microsoft.com/office/drawing/2014/main" id="{F8D84A54-B421-429B-9749-3167CE57F886}"/>
              </a:ext>
            </a:extLst>
          </p:cNvPr>
          <p:cNvSpPr>
            <a:spLocks noGrp="1"/>
          </p:cNvSpPr>
          <p:nvPr>
            <p:ph type="dt" sz="half" idx="14"/>
          </p:nvPr>
        </p:nvSpPr>
        <p:spPr/>
        <p:txBody>
          <a:bodyPr/>
          <a:lstStyle/>
          <a:p>
            <a:fld id="{132474D1-D1D4-4089-BCC9-CDD4D49E839D}" type="datetime1">
              <a:rPr lang="cs-CZ" smtClean="0"/>
              <a:t>18.01.2024</a:t>
            </a:fld>
            <a:endParaRPr lang="cs-CZ"/>
          </a:p>
        </p:txBody>
      </p:sp>
      <p:sp>
        <p:nvSpPr>
          <p:cNvPr id="8" name="Footer Placeholder 7">
            <a:extLst>
              <a:ext uri="{FF2B5EF4-FFF2-40B4-BE49-F238E27FC236}">
                <a16:creationId xmlns:a16="http://schemas.microsoft.com/office/drawing/2014/main" id="{F397BBE8-D836-4213-B0D0-7585AD8398C2}"/>
              </a:ext>
            </a:extLst>
          </p:cNvPr>
          <p:cNvSpPr>
            <a:spLocks noGrp="1"/>
          </p:cNvSpPr>
          <p:nvPr>
            <p:ph type="ftr" sz="quarter" idx="15"/>
          </p:nvPr>
        </p:nvSpPr>
        <p:spPr/>
        <p:txBody>
          <a:bodyPr/>
          <a:lstStyle/>
          <a:p>
            <a:endParaRPr lang="cs-CZ"/>
          </a:p>
        </p:txBody>
      </p:sp>
      <p:sp>
        <p:nvSpPr>
          <p:cNvPr id="11" name="Slide Number Placeholder 10">
            <a:extLst>
              <a:ext uri="{FF2B5EF4-FFF2-40B4-BE49-F238E27FC236}">
                <a16:creationId xmlns:a16="http://schemas.microsoft.com/office/drawing/2014/main" id="{FFB7B6D0-4F74-4FD6-BF5A-B36EE15F055B}"/>
              </a:ext>
            </a:extLst>
          </p:cNvPr>
          <p:cNvSpPr>
            <a:spLocks noGrp="1"/>
          </p:cNvSpPr>
          <p:nvPr>
            <p:ph type="sldNum" sz="quarter" idx="16"/>
          </p:nvPr>
        </p:nvSpPr>
        <p:spPr/>
        <p:txBody>
          <a:bodyPr/>
          <a:lstStyle/>
          <a:p>
            <a:fld id="{87AEC564-B7BA-4D84-8F26-67FDE8A66870}" type="slidenum">
              <a:rPr lang="cs-CZ" smtClean="0"/>
              <a:pPr/>
              <a:t>‹#›</a:t>
            </a:fld>
            <a:endParaRPr lang="cs-CZ"/>
          </a:p>
        </p:txBody>
      </p:sp>
    </p:spTree>
    <p:extLst>
      <p:ext uri="{BB962C8B-B14F-4D97-AF65-F5344CB8AC3E}">
        <p14:creationId xmlns:p14="http://schemas.microsoft.com/office/powerpoint/2010/main" val="14224677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Záhlaví oddílu">
    <p:bg>
      <p:bgPr>
        <a:solidFill>
          <a:schemeClr val="bg2"/>
        </a:solidFill>
        <a:effectLst/>
      </p:bgPr>
    </p:bg>
    <p:spTree>
      <p:nvGrpSpPr>
        <p:cNvPr id="1" name=""/>
        <p:cNvGrpSpPr/>
        <p:nvPr/>
      </p:nvGrpSpPr>
      <p:grpSpPr>
        <a:xfrm>
          <a:off x="0" y="0"/>
          <a:ext cx="0" cy="0"/>
          <a:chOff x="0" y="0"/>
          <a:chExt cx="0" cy="0"/>
        </a:xfrm>
      </p:grpSpPr>
      <p:sp>
        <p:nvSpPr>
          <p:cNvPr id="11" name="Nadpis 1">
            <a:extLst>
              <a:ext uri="{FF2B5EF4-FFF2-40B4-BE49-F238E27FC236}">
                <a16:creationId xmlns:a16="http://schemas.microsoft.com/office/drawing/2014/main" id="{8C2B0697-10FB-4C53-AA01-5176F8412070}"/>
              </a:ext>
            </a:extLst>
          </p:cNvPr>
          <p:cNvSpPr>
            <a:spLocks noGrp="1"/>
          </p:cNvSpPr>
          <p:nvPr>
            <p:ph type="ctrTitle"/>
          </p:nvPr>
        </p:nvSpPr>
        <p:spPr>
          <a:xfrm>
            <a:off x="731838" y="1071804"/>
            <a:ext cx="4943248" cy="1098762"/>
          </a:xfrm>
        </p:spPr>
        <p:txBody>
          <a:bodyPr wrap="square" anchor="b">
            <a:spAutoFit/>
          </a:bodyPr>
          <a:lstStyle>
            <a:lvl1pPr algn="l">
              <a:defRPr sz="4200">
                <a:solidFill>
                  <a:schemeClr val="bg1"/>
                </a:solidFill>
              </a:defRPr>
            </a:lvl1pPr>
          </a:lstStyle>
          <a:p>
            <a:r>
              <a:rPr lang="cs-CZ"/>
              <a:t>Kliknutím lze upravit styl.</a:t>
            </a:r>
          </a:p>
        </p:txBody>
      </p:sp>
      <p:sp>
        <p:nvSpPr>
          <p:cNvPr id="12" name="Podnadpis 2">
            <a:extLst>
              <a:ext uri="{FF2B5EF4-FFF2-40B4-BE49-F238E27FC236}">
                <a16:creationId xmlns:a16="http://schemas.microsoft.com/office/drawing/2014/main" id="{A13B33B5-0D2F-4B94-8B70-0BF02D6F8607}"/>
              </a:ext>
            </a:extLst>
          </p:cNvPr>
          <p:cNvSpPr>
            <a:spLocks noGrp="1"/>
          </p:cNvSpPr>
          <p:nvPr>
            <p:ph type="subTitle" idx="1"/>
          </p:nvPr>
        </p:nvSpPr>
        <p:spPr>
          <a:xfrm>
            <a:off x="731838" y="2433488"/>
            <a:ext cx="4943248" cy="307777"/>
          </a:xfrm>
        </p:spPr>
        <p:txBody>
          <a:bodyPr wrap="square">
            <a:spAutoFit/>
          </a:bodyPr>
          <a:lstStyle>
            <a:lvl1pPr marL="0" indent="0" algn="l">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13" name="Obdélník 12">
            <a:extLst>
              <a:ext uri="{FF2B5EF4-FFF2-40B4-BE49-F238E27FC236}">
                <a16:creationId xmlns:a16="http://schemas.microsoft.com/office/drawing/2014/main" id="{1172E839-C6BA-4BD9-B250-7791A4BC1B9B}"/>
              </a:ext>
            </a:extLst>
          </p:cNvPr>
          <p:cNvSpPr/>
          <p:nvPr userDrawn="1"/>
        </p:nvSpPr>
        <p:spPr>
          <a:xfrm>
            <a:off x="731838" y="2263435"/>
            <a:ext cx="180181"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14" name="Grafický objekt 5">
            <a:extLst>
              <a:ext uri="{FF2B5EF4-FFF2-40B4-BE49-F238E27FC236}">
                <a16:creationId xmlns:a16="http://schemas.microsoft.com/office/drawing/2014/main" id="{C9D30132-4126-4382-BB65-1DC947026197}"/>
              </a:ext>
            </a:extLst>
          </p:cNvPr>
          <p:cNvGrpSpPr/>
          <p:nvPr userDrawn="1"/>
        </p:nvGrpSpPr>
        <p:grpSpPr>
          <a:xfrm>
            <a:off x="5109336" y="0"/>
            <a:ext cx="7082663" cy="6857999"/>
            <a:chOff x="5109336" y="0"/>
            <a:chExt cx="7082663" cy="6857999"/>
          </a:xfrm>
          <a:solidFill>
            <a:schemeClr val="bg1"/>
          </a:solidFill>
        </p:grpSpPr>
        <p:sp>
          <p:nvSpPr>
            <p:cNvPr id="15" name="Volný tvar: obrazec 14">
              <a:extLst>
                <a:ext uri="{FF2B5EF4-FFF2-40B4-BE49-F238E27FC236}">
                  <a16:creationId xmlns:a16="http://schemas.microsoft.com/office/drawing/2014/main" id="{7DD084F2-18DD-4F02-B095-2E335CED4BA7}"/>
                </a:ext>
              </a:extLst>
            </p:cNvPr>
            <p:cNvSpPr/>
            <p:nvPr/>
          </p:nvSpPr>
          <p:spPr>
            <a:xfrm>
              <a:off x="8636634" y="0"/>
              <a:ext cx="3555365" cy="4820284"/>
            </a:xfrm>
            <a:custGeom>
              <a:avLst/>
              <a:gdLst>
                <a:gd name="connsiteX0" fmla="*/ 3555365 w 3555365"/>
                <a:gd name="connsiteY0" fmla="*/ 1825816 h 4820284"/>
                <a:gd name="connsiteX1" fmla="*/ 1729232 w 3555365"/>
                <a:gd name="connsiteY1" fmla="*/ 0 h 4820284"/>
                <a:gd name="connsiteX2" fmla="*/ 284797 w 3555365"/>
                <a:gd name="connsiteY2" fmla="*/ 0 h 4820284"/>
                <a:gd name="connsiteX3" fmla="*/ 0 w 3555365"/>
                <a:gd name="connsiteY3" fmla="*/ 285115 h 4820284"/>
                <a:gd name="connsiteX4" fmla="*/ 1762634 w 3555365"/>
                <a:gd name="connsiteY4" fmla="*/ 2049018 h 4820284"/>
                <a:gd name="connsiteX5" fmla="*/ 0 w 3555365"/>
                <a:gd name="connsiteY5" fmla="*/ 3812286 h 4820284"/>
                <a:gd name="connsiteX6" fmla="*/ 1006602 w 3555365"/>
                <a:gd name="connsiteY6" fmla="*/ 4820285 h 4820284"/>
                <a:gd name="connsiteX7" fmla="*/ 2770759 w 3555365"/>
                <a:gd name="connsiteY7" fmla="*/ 3056700 h 4820284"/>
                <a:gd name="connsiteX8" fmla="*/ 3555365 w 3555365"/>
                <a:gd name="connsiteY8" fmla="*/ 3841496 h 4820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5365" h="4820284">
                  <a:moveTo>
                    <a:pt x="3555365" y="1825816"/>
                  </a:moveTo>
                  <a:lnTo>
                    <a:pt x="1729232" y="0"/>
                  </a:lnTo>
                  <a:lnTo>
                    <a:pt x="284797" y="0"/>
                  </a:lnTo>
                  <a:lnTo>
                    <a:pt x="0" y="285115"/>
                  </a:lnTo>
                  <a:lnTo>
                    <a:pt x="1762634" y="2049018"/>
                  </a:lnTo>
                  <a:lnTo>
                    <a:pt x="0" y="3812286"/>
                  </a:lnTo>
                  <a:lnTo>
                    <a:pt x="1006602" y="4820285"/>
                  </a:lnTo>
                  <a:lnTo>
                    <a:pt x="2770759" y="3056700"/>
                  </a:lnTo>
                  <a:lnTo>
                    <a:pt x="3555365" y="3841496"/>
                  </a:lnTo>
                  <a:close/>
                </a:path>
              </a:pathLst>
            </a:custGeom>
            <a:grpFill/>
            <a:ln w="6350" cap="flat">
              <a:noFill/>
              <a:prstDash val="solid"/>
              <a:miter/>
            </a:ln>
          </p:spPr>
          <p:txBody>
            <a:bodyPr rtlCol="0" anchor="ctr"/>
            <a:lstStyle/>
            <a:p>
              <a:endParaRPr lang="cs-CZ"/>
            </a:p>
          </p:txBody>
        </p:sp>
        <p:sp>
          <p:nvSpPr>
            <p:cNvPr id="16" name="Volný tvar: obrazec 15">
              <a:extLst>
                <a:ext uri="{FF2B5EF4-FFF2-40B4-BE49-F238E27FC236}">
                  <a16:creationId xmlns:a16="http://schemas.microsoft.com/office/drawing/2014/main" id="{7FDD5321-4239-421E-AE75-16AE53C1AD9E}"/>
                </a:ext>
              </a:extLst>
            </p:cNvPr>
            <p:cNvSpPr/>
            <p:nvPr/>
          </p:nvSpPr>
          <p:spPr>
            <a:xfrm>
              <a:off x="5109336" y="1041209"/>
              <a:ext cx="7082663" cy="5816790"/>
            </a:xfrm>
            <a:custGeom>
              <a:avLst/>
              <a:gdLst>
                <a:gd name="connsiteX0" fmla="*/ 6022785 w 7082663"/>
                <a:gd name="connsiteY0" fmla="*/ 5816791 h 5816790"/>
                <a:gd name="connsiteX1" fmla="*/ 7082663 w 7082663"/>
                <a:gd name="connsiteY1" fmla="*/ 4756912 h 5816790"/>
                <a:gd name="connsiteX2" fmla="*/ 7082663 w 7082663"/>
                <a:gd name="connsiteY2" fmla="*/ 4311777 h 5816790"/>
                <a:gd name="connsiteX3" fmla="*/ 6298057 w 7082663"/>
                <a:gd name="connsiteY3" fmla="*/ 3527171 h 5816790"/>
                <a:gd name="connsiteX4" fmla="*/ 4533900 w 7082663"/>
                <a:gd name="connsiteY4" fmla="*/ 5290312 h 5816790"/>
                <a:gd name="connsiteX5" fmla="*/ 2015172 w 7082663"/>
                <a:gd name="connsiteY5" fmla="*/ 2771140 h 5816790"/>
                <a:gd name="connsiteX6" fmla="*/ 3778314 w 7082663"/>
                <a:gd name="connsiteY6" fmla="*/ 1007872 h 5816790"/>
                <a:gd name="connsiteX7" fmla="*/ 2770886 w 7082663"/>
                <a:gd name="connsiteY7" fmla="*/ 0 h 5816790"/>
                <a:gd name="connsiteX8" fmla="*/ 0 w 7082663"/>
                <a:gd name="connsiteY8" fmla="*/ 2771140 h 5816790"/>
                <a:gd name="connsiteX9" fmla="*/ 3045333 w 7082663"/>
                <a:gd name="connsiteY9" fmla="*/ 5816791 h 581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82663" h="5816790">
                  <a:moveTo>
                    <a:pt x="6022785" y="5816791"/>
                  </a:moveTo>
                  <a:lnTo>
                    <a:pt x="7082663" y="4756912"/>
                  </a:lnTo>
                  <a:lnTo>
                    <a:pt x="7082663" y="4311777"/>
                  </a:lnTo>
                  <a:lnTo>
                    <a:pt x="6298057" y="3527171"/>
                  </a:lnTo>
                  <a:lnTo>
                    <a:pt x="4533900" y="5290312"/>
                  </a:lnTo>
                  <a:lnTo>
                    <a:pt x="2015172" y="2771140"/>
                  </a:lnTo>
                  <a:lnTo>
                    <a:pt x="3778314" y="1007872"/>
                  </a:lnTo>
                  <a:lnTo>
                    <a:pt x="2770886" y="0"/>
                  </a:lnTo>
                  <a:lnTo>
                    <a:pt x="0" y="2771140"/>
                  </a:lnTo>
                  <a:lnTo>
                    <a:pt x="3045333" y="5816791"/>
                  </a:lnTo>
                  <a:close/>
                </a:path>
              </a:pathLst>
            </a:custGeom>
            <a:grpFill/>
            <a:ln w="6350" cap="flat">
              <a:noFill/>
              <a:prstDash val="solid"/>
              <a:miter/>
            </a:ln>
          </p:spPr>
          <p:txBody>
            <a:bodyPr rtlCol="0" anchor="ctr"/>
            <a:lstStyle/>
            <a:p>
              <a:endParaRPr lang="cs-CZ"/>
            </a:p>
          </p:txBody>
        </p:sp>
      </p:grpSp>
    </p:spTree>
    <p:extLst>
      <p:ext uri="{BB962C8B-B14F-4D97-AF65-F5344CB8AC3E}">
        <p14:creationId xmlns:p14="http://schemas.microsoft.com/office/powerpoint/2010/main" val="27839976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6ACFA1D-CE01-47EE-B02E-D863DAFF5178}"/>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26530741-E961-4ACB-A9CC-5C1C09179398}"/>
              </a:ext>
            </a:extLst>
          </p:cNvPr>
          <p:cNvSpPr>
            <a:spLocks noGrp="1"/>
          </p:cNvSpPr>
          <p:nvPr>
            <p:ph sz="half" idx="1"/>
          </p:nvPr>
        </p:nvSpPr>
        <p:spPr>
          <a:xfrm>
            <a:off x="731838" y="1520824"/>
            <a:ext cx="5181600" cy="482441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01979AD8-E557-41FA-B236-FF4F14762AD0}"/>
              </a:ext>
            </a:extLst>
          </p:cNvPr>
          <p:cNvSpPr>
            <a:spLocks noGrp="1"/>
          </p:cNvSpPr>
          <p:nvPr>
            <p:ph sz="half" idx="2"/>
          </p:nvPr>
        </p:nvSpPr>
        <p:spPr>
          <a:xfrm>
            <a:off x="6278562" y="1520824"/>
            <a:ext cx="5181600" cy="482441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82C1DC72-C978-44C9-B9EC-8943D9C78A13}"/>
              </a:ext>
            </a:extLst>
          </p:cNvPr>
          <p:cNvSpPr>
            <a:spLocks noGrp="1"/>
          </p:cNvSpPr>
          <p:nvPr>
            <p:ph type="dt" sz="half" idx="10"/>
          </p:nvPr>
        </p:nvSpPr>
        <p:spPr/>
        <p:txBody>
          <a:bodyPr/>
          <a:lstStyle/>
          <a:p>
            <a:fld id="{CC077B49-2E15-4A68-8D10-5A2F52712192}" type="datetime1">
              <a:rPr lang="cs-CZ" smtClean="0"/>
              <a:t>18.01.2024</a:t>
            </a:fld>
            <a:endParaRPr lang="cs-CZ"/>
          </a:p>
        </p:txBody>
      </p:sp>
      <p:sp>
        <p:nvSpPr>
          <p:cNvPr id="6" name="Zástupný symbol pro zápatí 5">
            <a:extLst>
              <a:ext uri="{FF2B5EF4-FFF2-40B4-BE49-F238E27FC236}">
                <a16:creationId xmlns:a16="http://schemas.microsoft.com/office/drawing/2014/main" id="{F057A5A5-786F-4F4C-B327-88E181E74494}"/>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6EEC68F3-9469-41C2-A465-249844AFC3BF}"/>
              </a:ext>
            </a:extLst>
          </p:cNvPr>
          <p:cNvSpPr>
            <a:spLocks noGrp="1"/>
          </p:cNvSpPr>
          <p:nvPr>
            <p:ph type="sldNum" sz="quarter" idx="12"/>
          </p:nvPr>
        </p:nvSpPr>
        <p:spPr/>
        <p:txBody>
          <a:bodyPr/>
          <a:lstStyle/>
          <a:p>
            <a:fld id="{87AEC564-B7BA-4D84-8F26-67FDE8A66870}" type="slidenum">
              <a:rPr lang="cs-CZ" smtClean="0"/>
              <a:t>‹#›</a:t>
            </a:fld>
            <a:endParaRPr lang="cs-CZ"/>
          </a:p>
        </p:txBody>
      </p:sp>
    </p:spTree>
    <p:extLst>
      <p:ext uri="{BB962C8B-B14F-4D97-AF65-F5344CB8AC3E}">
        <p14:creationId xmlns:p14="http://schemas.microsoft.com/office/powerpoint/2010/main" val="6880324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Úvodní snímek">
    <p:bg>
      <p:bgPr>
        <a:solidFill>
          <a:schemeClr val="tx2"/>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B0419E-337F-4E81-9395-2954F05697E3}"/>
              </a:ext>
            </a:extLst>
          </p:cNvPr>
          <p:cNvSpPr>
            <a:spLocks noGrp="1"/>
          </p:cNvSpPr>
          <p:nvPr>
            <p:ph type="title"/>
          </p:nvPr>
        </p:nvSpPr>
        <p:spPr>
          <a:xfrm>
            <a:off x="736600" y="3792326"/>
            <a:ext cx="5359400" cy="1098762"/>
          </a:xfrm>
        </p:spPr>
        <p:txBody>
          <a:bodyPr wrap="square" anchor="b">
            <a:spAutoFit/>
          </a:bodyPr>
          <a:lstStyle>
            <a:lvl1pPr>
              <a:defRPr sz="4200">
                <a:solidFill>
                  <a:schemeClr val="bg1"/>
                </a:solidFill>
              </a:defRPr>
            </a:lvl1pPr>
          </a:lstStyle>
          <a:p>
            <a:r>
              <a:rPr lang="cs-CZ"/>
              <a:t>Kliknutím lze upravit styl.</a:t>
            </a:r>
          </a:p>
        </p:txBody>
      </p:sp>
      <p:sp>
        <p:nvSpPr>
          <p:cNvPr id="3" name="Zástupný text 2">
            <a:extLst>
              <a:ext uri="{FF2B5EF4-FFF2-40B4-BE49-F238E27FC236}">
                <a16:creationId xmlns:a16="http://schemas.microsoft.com/office/drawing/2014/main" id="{96228403-0803-4576-821A-F716449E67B5}"/>
              </a:ext>
            </a:extLst>
          </p:cNvPr>
          <p:cNvSpPr>
            <a:spLocks noGrp="1"/>
          </p:cNvSpPr>
          <p:nvPr>
            <p:ph type="body" idx="1"/>
          </p:nvPr>
        </p:nvSpPr>
        <p:spPr>
          <a:xfrm>
            <a:off x="731838" y="5139212"/>
            <a:ext cx="5359400" cy="276999"/>
          </a:xfrm>
        </p:spPr>
        <p:txBody>
          <a:bodyPr wrap="square">
            <a:spAutoFit/>
          </a:bodyPr>
          <a:lstStyle>
            <a:lvl1pPr marL="0" indent="0">
              <a:spcBef>
                <a:spcPts val="0"/>
              </a:spcBef>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9" name="Obdélník 8">
            <a:extLst>
              <a:ext uri="{FF2B5EF4-FFF2-40B4-BE49-F238E27FC236}">
                <a16:creationId xmlns:a16="http://schemas.microsoft.com/office/drawing/2014/main" id="{FEFD5654-21E9-4DBA-AFCD-653E4DC8F5B9}"/>
              </a:ext>
            </a:extLst>
          </p:cNvPr>
          <p:cNvSpPr/>
          <p:nvPr userDrawn="1"/>
        </p:nvSpPr>
        <p:spPr>
          <a:xfrm>
            <a:off x="731838" y="4983957"/>
            <a:ext cx="180181"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12" name="Grafický objekt 9">
            <a:extLst>
              <a:ext uri="{FF2B5EF4-FFF2-40B4-BE49-F238E27FC236}">
                <a16:creationId xmlns:a16="http://schemas.microsoft.com/office/drawing/2014/main" id="{1D8A866E-2581-445F-9A76-3BB0350C9E5D}"/>
              </a:ext>
            </a:extLst>
          </p:cNvPr>
          <p:cNvGrpSpPr/>
          <p:nvPr/>
        </p:nvGrpSpPr>
        <p:grpSpPr>
          <a:xfrm>
            <a:off x="731838" y="887094"/>
            <a:ext cx="1829054" cy="994727"/>
            <a:chOff x="773493" y="887094"/>
            <a:chExt cx="1829054" cy="994727"/>
          </a:xfrm>
          <a:solidFill>
            <a:srgbClr val="FFFFFF"/>
          </a:solidFill>
        </p:grpSpPr>
        <p:sp>
          <p:nvSpPr>
            <p:cNvPr id="13" name="Volný tvar: obrazec 12">
              <a:extLst>
                <a:ext uri="{FF2B5EF4-FFF2-40B4-BE49-F238E27FC236}">
                  <a16:creationId xmlns:a16="http://schemas.microsoft.com/office/drawing/2014/main" id="{3D7FA773-FD66-40CF-AF03-C7939BFE6290}"/>
                </a:ext>
              </a:extLst>
            </p:cNvPr>
            <p:cNvSpPr/>
            <p:nvPr/>
          </p:nvSpPr>
          <p:spPr>
            <a:xfrm>
              <a:off x="773493" y="1080516"/>
              <a:ext cx="801306" cy="801306"/>
            </a:xfrm>
            <a:custGeom>
              <a:avLst/>
              <a:gdLst>
                <a:gd name="connsiteX0" fmla="*/ 303974 w 801306"/>
                <a:gd name="connsiteY0" fmla="*/ 0 h 801306"/>
                <a:gd name="connsiteX1" fmla="*/ 0 w 801306"/>
                <a:gd name="connsiteY1" fmla="*/ 303974 h 801306"/>
                <a:gd name="connsiteX2" fmla="*/ 497332 w 801306"/>
                <a:gd name="connsiteY2" fmla="*/ 801307 h 801306"/>
                <a:gd name="connsiteX3" fmla="*/ 801307 w 801306"/>
                <a:gd name="connsiteY3" fmla="*/ 497396 h 801306"/>
                <a:gd name="connsiteX4" fmla="*/ 690817 w 801306"/>
                <a:gd name="connsiteY4" fmla="*/ 386905 h 801306"/>
                <a:gd name="connsiteX5" fmla="*/ 497332 w 801306"/>
                <a:gd name="connsiteY5" fmla="*/ 580263 h 801306"/>
                <a:gd name="connsiteX6" fmla="*/ 221043 w 801306"/>
                <a:gd name="connsiteY6" fmla="*/ 303974 h 801306"/>
                <a:gd name="connsiteX7" fmla="*/ 414465 w 801306"/>
                <a:gd name="connsiteY7" fmla="*/ 110617 h 801306"/>
                <a:gd name="connsiteX8" fmla="*/ 303974 w 801306"/>
                <a:gd name="connsiteY8" fmla="*/ 0 h 80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1306" h="801306">
                  <a:moveTo>
                    <a:pt x="303974" y="0"/>
                  </a:moveTo>
                  <a:lnTo>
                    <a:pt x="0" y="303974"/>
                  </a:lnTo>
                  <a:lnTo>
                    <a:pt x="497332" y="801307"/>
                  </a:lnTo>
                  <a:lnTo>
                    <a:pt x="801307" y="497396"/>
                  </a:lnTo>
                  <a:lnTo>
                    <a:pt x="690817" y="386905"/>
                  </a:lnTo>
                  <a:lnTo>
                    <a:pt x="497332" y="580263"/>
                  </a:lnTo>
                  <a:lnTo>
                    <a:pt x="221043" y="303974"/>
                  </a:lnTo>
                  <a:lnTo>
                    <a:pt x="414465" y="110617"/>
                  </a:lnTo>
                  <a:lnTo>
                    <a:pt x="303974" y="0"/>
                  </a:lnTo>
                </a:path>
              </a:pathLst>
            </a:custGeom>
            <a:solidFill>
              <a:srgbClr val="FFFFFF"/>
            </a:solidFill>
            <a:ln w="6350" cap="flat">
              <a:noFill/>
              <a:prstDash val="solid"/>
              <a:miter/>
            </a:ln>
          </p:spPr>
          <p:txBody>
            <a:bodyPr rtlCol="0" anchor="ctr"/>
            <a:lstStyle/>
            <a:p>
              <a:endParaRPr lang="cs-CZ"/>
            </a:p>
          </p:txBody>
        </p:sp>
        <p:sp>
          <p:nvSpPr>
            <p:cNvPr id="14" name="Volný tvar: obrazec 13">
              <a:extLst>
                <a:ext uri="{FF2B5EF4-FFF2-40B4-BE49-F238E27FC236}">
                  <a16:creationId xmlns:a16="http://schemas.microsoft.com/office/drawing/2014/main" id="{3AC3A6EC-7D83-4FC6-AE0B-252BB0B672A4}"/>
                </a:ext>
              </a:extLst>
            </p:cNvPr>
            <p:cNvSpPr/>
            <p:nvPr/>
          </p:nvSpPr>
          <p:spPr>
            <a:xfrm>
              <a:off x="1160399" y="887094"/>
              <a:ext cx="607885" cy="607949"/>
            </a:xfrm>
            <a:custGeom>
              <a:avLst/>
              <a:gdLst>
                <a:gd name="connsiteX0" fmla="*/ 0 w 607885"/>
                <a:gd name="connsiteY0" fmla="*/ 497396 h 607949"/>
                <a:gd name="connsiteX1" fmla="*/ 110427 w 607885"/>
                <a:gd name="connsiteY1" fmla="*/ 607949 h 607949"/>
                <a:gd name="connsiteX2" fmla="*/ 303911 w 607885"/>
                <a:gd name="connsiteY2" fmla="*/ 414528 h 607949"/>
                <a:gd name="connsiteX3" fmla="*/ 497332 w 607885"/>
                <a:gd name="connsiteY3" fmla="*/ 607949 h 607949"/>
                <a:gd name="connsiteX4" fmla="*/ 607886 w 607885"/>
                <a:gd name="connsiteY4" fmla="*/ 497396 h 607949"/>
                <a:gd name="connsiteX5" fmla="*/ 110427 w 607885"/>
                <a:gd name="connsiteY5" fmla="*/ 0 h 607949"/>
                <a:gd name="connsiteX6" fmla="*/ 0 w 607885"/>
                <a:gd name="connsiteY6" fmla="*/ 110554 h 607949"/>
                <a:gd name="connsiteX7" fmla="*/ 193357 w 607885"/>
                <a:gd name="connsiteY7" fmla="*/ 303975 h 607949"/>
                <a:gd name="connsiteX8" fmla="*/ 0 w 607885"/>
                <a:gd name="connsiteY8" fmla="*/ 497396 h 60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7885" h="607949">
                  <a:moveTo>
                    <a:pt x="0" y="497396"/>
                  </a:moveTo>
                  <a:lnTo>
                    <a:pt x="110427" y="607949"/>
                  </a:lnTo>
                  <a:lnTo>
                    <a:pt x="303911" y="414528"/>
                  </a:lnTo>
                  <a:lnTo>
                    <a:pt x="497332" y="607949"/>
                  </a:lnTo>
                  <a:lnTo>
                    <a:pt x="607886" y="497396"/>
                  </a:lnTo>
                  <a:lnTo>
                    <a:pt x="110427" y="0"/>
                  </a:lnTo>
                  <a:lnTo>
                    <a:pt x="0" y="110554"/>
                  </a:lnTo>
                  <a:lnTo>
                    <a:pt x="193357" y="303975"/>
                  </a:lnTo>
                  <a:lnTo>
                    <a:pt x="0" y="497396"/>
                  </a:lnTo>
                </a:path>
              </a:pathLst>
            </a:custGeom>
            <a:solidFill>
              <a:srgbClr val="FFFFFF"/>
            </a:solidFill>
            <a:ln w="6350" cap="flat">
              <a:noFill/>
              <a:prstDash val="solid"/>
              <a:miter/>
            </a:ln>
          </p:spPr>
          <p:txBody>
            <a:bodyPr rtlCol="0" anchor="ctr"/>
            <a:lstStyle/>
            <a:p>
              <a:endParaRPr lang="cs-CZ"/>
            </a:p>
          </p:txBody>
        </p:sp>
        <p:sp>
          <p:nvSpPr>
            <p:cNvPr id="15" name="Volný tvar: obrazec 14">
              <a:extLst>
                <a:ext uri="{FF2B5EF4-FFF2-40B4-BE49-F238E27FC236}">
                  <a16:creationId xmlns:a16="http://schemas.microsoft.com/office/drawing/2014/main" id="{26B7C034-EF00-44FE-A462-A9BE7E779C7E}"/>
                </a:ext>
              </a:extLst>
            </p:cNvPr>
            <p:cNvSpPr/>
            <p:nvPr/>
          </p:nvSpPr>
          <p:spPr>
            <a:xfrm>
              <a:off x="1657604" y="1577911"/>
              <a:ext cx="62801" cy="96075"/>
            </a:xfrm>
            <a:custGeom>
              <a:avLst/>
              <a:gdLst>
                <a:gd name="connsiteX0" fmla="*/ 62801 w 62801"/>
                <a:gd name="connsiteY0" fmla="*/ 0 h 96075"/>
                <a:gd name="connsiteX1" fmla="*/ 62801 w 62801"/>
                <a:gd name="connsiteY1" fmla="*/ 10668 h 96075"/>
                <a:gd name="connsiteX2" fmla="*/ 37592 w 62801"/>
                <a:gd name="connsiteY2" fmla="*/ 10668 h 96075"/>
                <a:gd name="connsiteX3" fmla="*/ 37592 w 62801"/>
                <a:gd name="connsiteY3" fmla="*/ 96075 h 96075"/>
                <a:gd name="connsiteX4" fmla="*/ 25273 w 62801"/>
                <a:gd name="connsiteY4" fmla="*/ 96075 h 96075"/>
                <a:gd name="connsiteX5" fmla="*/ 25273 w 62801"/>
                <a:gd name="connsiteY5" fmla="*/ 10668 h 96075"/>
                <a:gd name="connsiteX6" fmla="*/ 0 w 62801"/>
                <a:gd name="connsiteY6" fmla="*/ 10668 h 96075"/>
                <a:gd name="connsiteX7" fmla="*/ 0 w 62801"/>
                <a:gd name="connsiteY7" fmla="*/ 0 h 96075"/>
                <a:gd name="connsiteX8" fmla="*/ 62801 w 62801"/>
                <a:gd name="connsiteY8" fmla="*/ 0 h 9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01" h="96075">
                  <a:moveTo>
                    <a:pt x="62801" y="0"/>
                  </a:moveTo>
                  <a:lnTo>
                    <a:pt x="62801" y="10668"/>
                  </a:lnTo>
                  <a:lnTo>
                    <a:pt x="37592" y="10668"/>
                  </a:lnTo>
                  <a:lnTo>
                    <a:pt x="37592" y="96075"/>
                  </a:lnTo>
                  <a:lnTo>
                    <a:pt x="25273" y="96075"/>
                  </a:lnTo>
                  <a:lnTo>
                    <a:pt x="25273" y="10668"/>
                  </a:lnTo>
                  <a:lnTo>
                    <a:pt x="0" y="10668"/>
                  </a:lnTo>
                  <a:lnTo>
                    <a:pt x="0" y="0"/>
                  </a:lnTo>
                  <a:lnTo>
                    <a:pt x="62801" y="0"/>
                  </a:lnTo>
                </a:path>
              </a:pathLst>
            </a:custGeom>
            <a:solidFill>
              <a:srgbClr val="FFFFFF"/>
            </a:solidFill>
            <a:ln w="6350" cap="flat">
              <a:noFill/>
              <a:prstDash val="solid"/>
              <a:miter/>
            </a:ln>
          </p:spPr>
          <p:txBody>
            <a:bodyPr rtlCol="0" anchor="ctr"/>
            <a:lstStyle/>
            <a:p>
              <a:endParaRPr lang="cs-CZ"/>
            </a:p>
          </p:txBody>
        </p:sp>
        <p:sp>
          <p:nvSpPr>
            <p:cNvPr id="16" name="Volný tvar: obrazec 15">
              <a:extLst>
                <a:ext uri="{FF2B5EF4-FFF2-40B4-BE49-F238E27FC236}">
                  <a16:creationId xmlns:a16="http://schemas.microsoft.com/office/drawing/2014/main" id="{A07EFAE1-3980-461D-95C0-44E82D6EDC99}"/>
                </a:ext>
              </a:extLst>
            </p:cNvPr>
            <p:cNvSpPr/>
            <p:nvPr/>
          </p:nvSpPr>
          <p:spPr>
            <a:xfrm>
              <a:off x="1737741" y="1577911"/>
              <a:ext cx="50291" cy="96075"/>
            </a:xfrm>
            <a:custGeom>
              <a:avLst/>
              <a:gdLst>
                <a:gd name="connsiteX0" fmla="*/ 0 w 50291"/>
                <a:gd name="connsiteY0" fmla="*/ 96075 h 96075"/>
                <a:gd name="connsiteX1" fmla="*/ 0 w 50291"/>
                <a:gd name="connsiteY1" fmla="*/ 0 h 96075"/>
                <a:gd name="connsiteX2" fmla="*/ 49530 w 50291"/>
                <a:gd name="connsiteY2" fmla="*/ 0 h 96075"/>
                <a:gd name="connsiteX3" fmla="*/ 49530 w 50291"/>
                <a:gd name="connsiteY3" fmla="*/ 10668 h 96075"/>
                <a:gd name="connsiteX4" fmla="*/ 12255 w 50291"/>
                <a:gd name="connsiteY4" fmla="*/ 10668 h 96075"/>
                <a:gd name="connsiteX5" fmla="*/ 12255 w 50291"/>
                <a:gd name="connsiteY5" fmla="*/ 41529 h 96075"/>
                <a:gd name="connsiteX6" fmla="*/ 46863 w 50291"/>
                <a:gd name="connsiteY6" fmla="*/ 41529 h 96075"/>
                <a:gd name="connsiteX7" fmla="*/ 46863 w 50291"/>
                <a:gd name="connsiteY7" fmla="*/ 52134 h 96075"/>
                <a:gd name="connsiteX8" fmla="*/ 12255 w 50291"/>
                <a:gd name="connsiteY8" fmla="*/ 52134 h 96075"/>
                <a:gd name="connsiteX9" fmla="*/ 12255 w 50291"/>
                <a:gd name="connsiteY9" fmla="*/ 85344 h 96075"/>
                <a:gd name="connsiteX10" fmla="*/ 50292 w 50291"/>
                <a:gd name="connsiteY10" fmla="*/ 85344 h 96075"/>
                <a:gd name="connsiteX11" fmla="*/ 50292 w 50291"/>
                <a:gd name="connsiteY11" fmla="*/ 96075 h 96075"/>
                <a:gd name="connsiteX12" fmla="*/ 0 w 50291"/>
                <a:gd name="connsiteY12" fmla="*/ 96075 h 9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291" h="96075">
                  <a:moveTo>
                    <a:pt x="0" y="96075"/>
                  </a:moveTo>
                  <a:lnTo>
                    <a:pt x="0" y="0"/>
                  </a:lnTo>
                  <a:lnTo>
                    <a:pt x="49530" y="0"/>
                  </a:lnTo>
                  <a:lnTo>
                    <a:pt x="49530" y="10668"/>
                  </a:lnTo>
                  <a:lnTo>
                    <a:pt x="12255" y="10668"/>
                  </a:lnTo>
                  <a:lnTo>
                    <a:pt x="12255" y="41529"/>
                  </a:lnTo>
                  <a:lnTo>
                    <a:pt x="46863" y="41529"/>
                  </a:lnTo>
                  <a:lnTo>
                    <a:pt x="46863" y="52134"/>
                  </a:lnTo>
                  <a:lnTo>
                    <a:pt x="12255" y="52134"/>
                  </a:lnTo>
                  <a:lnTo>
                    <a:pt x="12255" y="85344"/>
                  </a:lnTo>
                  <a:lnTo>
                    <a:pt x="50292" y="85344"/>
                  </a:lnTo>
                  <a:lnTo>
                    <a:pt x="50292" y="96075"/>
                  </a:lnTo>
                  <a:lnTo>
                    <a:pt x="0" y="96075"/>
                  </a:lnTo>
                </a:path>
              </a:pathLst>
            </a:custGeom>
            <a:solidFill>
              <a:srgbClr val="FFFFFF"/>
            </a:solidFill>
            <a:ln w="6350" cap="flat">
              <a:noFill/>
              <a:prstDash val="solid"/>
              <a:miter/>
            </a:ln>
          </p:spPr>
          <p:txBody>
            <a:bodyPr rtlCol="0" anchor="ctr"/>
            <a:lstStyle/>
            <a:p>
              <a:endParaRPr lang="cs-CZ"/>
            </a:p>
          </p:txBody>
        </p:sp>
        <p:sp>
          <p:nvSpPr>
            <p:cNvPr id="17" name="Volný tvar: obrazec 16">
              <a:extLst>
                <a:ext uri="{FF2B5EF4-FFF2-40B4-BE49-F238E27FC236}">
                  <a16:creationId xmlns:a16="http://schemas.microsoft.com/office/drawing/2014/main" id="{9430E092-C6D7-474F-A036-CA66AC282B39}"/>
                </a:ext>
              </a:extLst>
            </p:cNvPr>
            <p:cNvSpPr/>
            <p:nvPr/>
          </p:nvSpPr>
          <p:spPr>
            <a:xfrm>
              <a:off x="1804860" y="1575816"/>
              <a:ext cx="57476" cy="100076"/>
            </a:xfrm>
            <a:custGeom>
              <a:avLst/>
              <a:gdLst>
                <a:gd name="connsiteX0" fmla="*/ 43307 w 57476"/>
                <a:gd name="connsiteY0" fmla="*/ 28575 h 100076"/>
                <a:gd name="connsiteX1" fmla="*/ 40513 w 57476"/>
                <a:gd name="connsiteY1" fmla="*/ 14605 h 100076"/>
                <a:gd name="connsiteX2" fmla="*/ 29782 w 57476"/>
                <a:gd name="connsiteY2" fmla="*/ 10477 h 100076"/>
                <a:gd name="connsiteX3" fmla="*/ 15240 w 57476"/>
                <a:gd name="connsiteY3" fmla="*/ 17907 h 100076"/>
                <a:gd name="connsiteX4" fmla="*/ 12510 w 57476"/>
                <a:gd name="connsiteY4" fmla="*/ 37910 h 100076"/>
                <a:gd name="connsiteX5" fmla="*/ 12510 w 57476"/>
                <a:gd name="connsiteY5" fmla="*/ 63564 h 100076"/>
                <a:gd name="connsiteX6" fmla="*/ 29654 w 57476"/>
                <a:gd name="connsiteY6" fmla="*/ 89852 h 100076"/>
                <a:gd name="connsiteX7" fmla="*/ 44831 w 57476"/>
                <a:gd name="connsiteY7" fmla="*/ 69723 h 100076"/>
                <a:gd name="connsiteX8" fmla="*/ 57467 w 57476"/>
                <a:gd name="connsiteY8" fmla="*/ 69723 h 100076"/>
                <a:gd name="connsiteX9" fmla="*/ 30353 w 57476"/>
                <a:gd name="connsiteY9" fmla="*/ 100076 h 100076"/>
                <a:gd name="connsiteX10" fmla="*/ 0 w 57476"/>
                <a:gd name="connsiteY10" fmla="*/ 62039 h 100076"/>
                <a:gd name="connsiteX11" fmla="*/ 0 w 57476"/>
                <a:gd name="connsiteY11" fmla="*/ 34861 h 100076"/>
                <a:gd name="connsiteX12" fmla="*/ 30924 w 57476"/>
                <a:gd name="connsiteY12" fmla="*/ 0 h 100076"/>
                <a:gd name="connsiteX13" fmla="*/ 56070 w 57476"/>
                <a:gd name="connsiteY13" fmla="*/ 28511 h 100076"/>
                <a:gd name="connsiteX14" fmla="*/ 43307 w 57476"/>
                <a:gd name="connsiteY14" fmla="*/ 28511 h 10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476" h="100076">
                  <a:moveTo>
                    <a:pt x="43307" y="28575"/>
                  </a:moveTo>
                  <a:cubicBezTo>
                    <a:pt x="43434" y="23114"/>
                    <a:pt x="43053" y="17653"/>
                    <a:pt x="40513" y="14605"/>
                  </a:cubicBezTo>
                  <a:cubicBezTo>
                    <a:pt x="38036" y="11557"/>
                    <a:pt x="32321" y="10477"/>
                    <a:pt x="29782" y="10477"/>
                  </a:cubicBezTo>
                  <a:cubicBezTo>
                    <a:pt x="19621" y="10477"/>
                    <a:pt x="15685" y="16574"/>
                    <a:pt x="15240" y="17907"/>
                  </a:cubicBezTo>
                  <a:cubicBezTo>
                    <a:pt x="14922" y="18986"/>
                    <a:pt x="12510" y="21399"/>
                    <a:pt x="12510" y="37910"/>
                  </a:cubicBezTo>
                  <a:lnTo>
                    <a:pt x="12510" y="63564"/>
                  </a:lnTo>
                  <a:cubicBezTo>
                    <a:pt x="12510" y="87058"/>
                    <a:pt x="20257" y="89852"/>
                    <a:pt x="29654" y="89852"/>
                  </a:cubicBezTo>
                  <a:cubicBezTo>
                    <a:pt x="33338" y="89852"/>
                    <a:pt x="44577" y="88519"/>
                    <a:pt x="44831" y="69723"/>
                  </a:cubicBezTo>
                  <a:lnTo>
                    <a:pt x="57467" y="69723"/>
                  </a:lnTo>
                  <a:cubicBezTo>
                    <a:pt x="57975" y="100076"/>
                    <a:pt x="36639" y="100076"/>
                    <a:pt x="30353" y="100076"/>
                  </a:cubicBezTo>
                  <a:cubicBezTo>
                    <a:pt x="18415" y="100076"/>
                    <a:pt x="0" y="99251"/>
                    <a:pt x="0" y="62039"/>
                  </a:cubicBezTo>
                  <a:lnTo>
                    <a:pt x="0" y="34861"/>
                  </a:lnTo>
                  <a:cubicBezTo>
                    <a:pt x="0" y="7747"/>
                    <a:pt x="12001" y="0"/>
                    <a:pt x="30924" y="0"/>
                  </a:cubicBezTo>
                  <a:cubicBezTo>
                    <a:pt x="49911" y="0"/>
                    <a:pt x="57213" y="9843"/>
                    <a:pt x="56070" y="28511"/>
                  </a:cubicBezTo>
                  <a:lnTo>
                    <a:pt x="43307" y="28511"/>
                  </a:lnTo>
                </a:path>
              </a:pathLst>
            </a:custGeom>
            <a:solidFill>
              <a:srgbClr val="FFFFFF"/>
            </a:solidFill>
            <a:ln w="6350" cap="flat">
              <a:noFill/>
              <a:prstDash val="solid"/>
              <a:miter/>
            </a:ln>
          </p:spPr>
          <p:txBody>
            <a:bodyPr rtlCol="0" anchor="ctr"/>
            <a:lstStyle/>
            <a:p>
              <a:endParaRPr lang="cs-CZ"/>
            </a:p>
          </p:txBody>
        </p:sp>
        <p:sp>
          <p:nvSpPr>
            <p:cNvPr id="18" name="Volný tvar: obrazec 17">
              <a:extLst>
                <a:ext uri="{FF2B5EF4-FFF2-40B4-BE49-F238E27FC236}">
                  <a16:creationId xmlns:a16="http://schemas.microsoft.com/office/drawing/2014/main" id="{72A82114-DB08-4255-95B6-FC6A04E6BF21}"/>
                </a:ext>
              </a:extLst>
            </p:cNvPr>
            <p:cNvSpPr/>
            <p:nvPr/>
          </p:nvSpPr>
          <p:spPr>
            <a:xfrm>
              <a:off x="1882520" y="1577911"/>
              <a:ext cx="58102" cy="96075"/>
            </a:xfrm>
            <a:custGeom>
              <a:avLst/>
              <a:gdLst>
                <a:gd name="connsiteX0" fmla="*/ 0 w 58102"/>
                <a:gd name="connsiteY0" fmla="*/ 96075 h 96075"/>
                <a:gd name="connsiteX1" fmla="*/ 0 w 58102"/>
                <a:gd name="connsiteY1" fmla="*/ 0 h 96075"/>
                <a:gd name="connsiteX2" fmla="*/ 12192 w 58102"/>
                <a:gd name="connsiteY2" fmla="*/ 0 h 96075"/>
                <a:gd name="connsiteX3" fmla="*/ 12192 w 58102"/>
                <a:gd name="connsiteY3" fmla="*/ 41529 h 96075"/>
                <a:gd name="connsiteX4" fmla="*/ 45847 w 58102"/>
                <a:gd name="connsiteY4" fmla="*/ 41529 h 96075"/>
                <a:gd name="connsiteX5" fmla="*/ 45847 w 58102"/>
                <a:gd name="connsiteY5" fmla="*/ 0 h 96075"/>
                <a:gd name="connsiteX6" fmla="*/ 58102 w 58102"/>
                <a:gd name="connsiteY6" fmla="*/ 0 h 96075"/>
                <a:gd name="connsiteX7" fmla="*/ 58102 w 58102"/>
                <a:gd name="connsiteY7" fmla="*/ 96075 h 96075"/>
                <a:gd name="connsiteX8" fmla="*/ 45847 w 58102"/>
                <a:gd name="connsiteY8" fmla="*/ 96075 h 96075"/>
                <a:gd name="connsiteX9" fmla="*/ 45847 w 58102"/>
                <a:gd name="connsiteY9" fmla="*/ 52134 h 96075"/>
                <a:gd name="connsiteX10" fmla="*/ 12192 w 58102"/>
                <a:gd name="connsiteY10" fmla="*/ 52134 h 96075"/>
                <a:gd name="connsiteX11" fmla="*/ 12192 w 58102"/>
                <a:gd name="connsiteY11" fmla="*/ 96075 h 96075"/>
                <a:gd name="connsiteX12" fmla="*/ 0 w 58102"/>
                <a:gd name="connsiteY12" fmla="*/ 96075 h 9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102" h="96075">
                  <a:moveTo>
                    <a:pt x="0" y="96075"/>
                  </a:moveTo>
                  <a:lnTo>
                    <a:pt x="0" y="0"/>
                  </a:lnTo>
                  <a:lnTo>
                    <a:pt x="12192" y="0"/>
                  </a:lnTo>
                  <a:lnTo>
                    <a:pt x="12192" y="41529"/>
                  </a:lnTo>
                  <a:lnTo>
                    <a:pt x="45847" y="41529"/>
                  </a:lnTo>
                  <a:lnTo>
                    <a:pt x="45847" y="0"/>
                  </a:lnTo>
                  <a:lnTo>
                    <a:pt x="58102" y="0"/>
                  </a:lnTo>
                  <a:lnTo>
                    <a:pt x="58102" y="96075"/>
                  </a:lnTo>
                  <a:lnTo>
                    <a:pt x="45847" y="96075"/>
                  </a:lnTo>
                  <a:lnTo>
                    <a:pt x="45847" y="52134"/>
                  </a:lnTo>
                  <a:lnTo>
                    <a:pt x="12192" y="52134"/>
                  </a:lnTo>
                  <a:lnTo>
                    <a:pt x="12192" y="96075"/>
                  </a:lnTo>
                  <a:lnTo>
                    <a:pt x="0" y="96075"/>
                  </a:lnTo>
                </a:path>
              </a:pathLst>
            </a:custGeom>
            <a:solidFill>
              <a:srgbClr val="FFFFFF"/>
            </a:solidFill>
            <a:ln w="6350" cap="flat">
              <a:noFill/>
              <a:prstDash val="solid"/>
              <a:miter/>
            </a:ln>
          </p:spPr>
          <p:txBody>
            <a:bodyPr rtlCol="0" anchor="ctr"/>
            <a:lstStyle/>
            <a:p>
              <a:endParaRPr lang="cs-CZ"/>
            </a:p>
          </p:txBody>
        </p:sp>
        <p:sp>
          <p:nvSpPr>
            <p:cNvPr id="19" name="Volný tvar: obrazec 18">
              <a:extLst>
                <a:ext uri="{FF2B5EF4-FFF2-40B4-BE49-F238E27FC236}">
                  <a16:creationId xmlns:a16="http://schemas.microsoft.com/office/drawing/2014/main" id="{DA0657CC-20D8-4F71-98CB-224A6462B510}"/>
                </a:ext>
              </a:extLst>
            </p:cNvPr>
            <p:cNvSpPr/>
            <p:nvPr/>
          </p:nvSpPr>
          <p:spPr>
            <a:xfrm>
              <a:off x="1963927" y="1577911"/>
              <a:ext cx="65849" cy="96075"/>
            </a:xfrm>
            <a:custGeom>
              <a:avLst/>
              <a:gdLst>
                <a:gd name="connsiteX0" fmla="*/ 65849 w 65849"/>
                <a:gd name="connsiteY0" fmla="*/ 0 h 96075"/>
                <a:gd name="connsiteX1" fmla="*/ 65849 w 65849"/>
                <a:gd name="connsiteY1" fmla="*/ 96075 h 96075"/>
                <a:gd name="connsiteX2" fmla="*/ 49022 w 65849"/>
                <a:gd name="connsiteY2" fmla="*/ 96075 h 96075"/>
                <a:gd name="connsiteX3" fmla="*/ 11176 w 65849"/>
                <a:gd name="connsiteY3" fmla="*/ 12763 h 96075"/>
                <a:gd name="connsiteX4" fmla="*/ 10922 w 65849"/>
                <a:gd name="connsiteY4" fmla="*/ 12763 h 96075"/>
                <a:gd name="connsiteX5" fmla="*/ 10922 w 65849"/>
                <a:gd name="connsiteY5" fmla="*/ 96075 h 96075"/>
                <a:gd name="connsiteX6" fmla="*/ 0 w 65849"/>
                <a:gd name="connsiteY6" fmla="*/ 96075 h 96075"/>
                <a:gd name="connsiteX7" fmla="*/ 0 w 65849"/>
                <a:gd name="connsiteY7" fmla="*/ 0 h 96075"/>
                <a:gd name="connsiteX8" fmla="*/ 17336 w 65849"/>
                <a:gd name="connsiteY8" fmla="*/ 0 h 96075"/>
                <a:gd name="connsiteX9" fmla="*/ 54674 w 65849"/>
                <a:gd name="connsiteY9" fmla="*/ 82169 h 96075"/>
                <a:gd name="connsiteX10" fmla="*/ 54991 w 65849"/>
                <a:gd name="connsiteY10" fmla="*/ 82169 h 96075"/>
                <a:gd name="connsiteX11" fmla="*/ 54991 w 65849"/>
                <a:gd name="connsiteY11" fmla="*/ 0 h 96075"/>
                <a:gd name="connsiteX12" fmla="*/ 65849 w 65849"/>
                <a:gd name="connsiteY12" fmla="*/ 0 h 9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849" h="96075">
                  <a:moveTo>
                    <a:pt x="65849" y="0"/>
                  </a:moveTo>
                  <a:lnTo>
                    <a:pt x="65849" y="96075"/>
                  </a:lnTo>
                  <a:lnTo>
                    <a:pt x="49022" y="96075"/>
                  </a:lnTo>
                  <a:lnTo>
                    <a:pt x="11176" y="12763"/>
                  </a:lnTo>
                  <a:lnTo>
                    <a:pt x="10922" y="12763"/>
                  </a:lnTo>
                  <a:lnTo>
                    <a:pt x="10922" y="96075"/>
                  </a:lnTo>
                  <a:lnTo>
                    <a:pt x="0" y="96075"/>
                  </a:lnTo>
                  <a:lnTo>
                    <a:pt x="0" y="0"/>
                  </a:lnTo>
                  <a:lnTo>
                    <a:pt x="17336" y="0"/>
                  </a:lnTo>
                  <a:lnTo>
                    <a:pt x="54674" y="82169"/>
                  </a:lnTo>
                  <a:lnTo>
                    <a:pt x="54991" y="82169"/>
                  </a:lnTo>
                  <a:lnTo>
                    <a:pt x="54991" y="0"/>
                  </a:lnTo>
                  <a:lnTo>
                    <a:pt x="65849" y="0"/>
                  </a:lnTo>
                </a:path>
              </a:pathLst>
            </a:custGeom>
            <a:solidFill>
              <a:srgbClr val="FFFFFF"/>
            </a:solidFill>
            <a:ln w="6350" cap="flat">
              <a:noFill/>
              <a:prstDash val="solid"/>
              <a:miter/>
            </a:ln>
          </p:spPr>
          <p:txBody>
            <a:bodyPr rtlCol="0" anchor="ctr"/>
            <a:lstStyle/>
            <a:p>
              <a:endParaRPr lang="cs-CZ"/>
            </a:p>
          </p:txBody>
        </p:sp>
        <p:sp>
          <p:nvSpPr>
            <p:cNvPr id="20" name="Volný tvar: obrazec 19">
              <a:extLst>
                <a:ext uri="{FF2B5EF4-FFF2-40B4-BE49-F238E27FC236}">
                  <a16:creationId xmlns:a16="http://schemas.microsoft.com/office/drawing/2014/main" id="{37FC936E-43C4-41B6-BE8F-FC9466EFD75B}"/>
                </a:ext>
              </a:extLst>
            </p:cNvPr>
            <p:cNvSpPr/>
            <p:nvPr/>
          </p:nvSpPr>
          <p:spPr>
            <a:xfrm>
              <a:off x="2052002" y="1575942"/>
              <a:ext cx="60325" cy="99949"/>
            </a:xfrm>
            <a:custGeom>
              <a:avLst/>
              <a:gdLst>
                <a:gd name="connsiteX0" fmla="*/ 47815 w 60325"/>
                <a:gd name="connsiteY0" fmla="*/ 63437 h 99949"/>
                <a:gd name="connsiteX1" fmla="*/ 47815 w 60325"/>
                <a:gd name="connsiteY1" fmla="*/ 30988 h 99949"/>
                <a:gd name="connsiteX2" fmla="*/ 30163 w 60325"/>
                <a:gd name="connsiteY2" fmla="*/ 10224 h 99949"/>
                <a:gd name="connsiteX3" fmla="*/ 12446 w 60325"/>
                <a:gd name="connsiteY3" fmla="*/ 30988 h 99949"/>
                <a:gd name="connsiteX4" fmla="*/ 12446 w 60325"/>
                <a:gd name="connsiteY4" fmla="*/ 63437 h 99949"/>
                <a:gd name="connsiteX5" fmla="*/ 30163 w 60325"/>
                <a:gd name="connsiteY5" fmla="*/ 89726 h 99949"/>
                <a:gd name="connsiteX6" fmla="*/ 47815 w 60325"/>
                <a:gd name="connsiteY6" fmla="*/ 63437 h 99949"/>
                <a:gd name="connsiteX7" fmla="*/ 0 w 60325"/>
                <a:gd name="connsiteY7" fmla="*/ 62865 h 99949"/>
                <a:gd name="connsiteX8" fmla="*/ 0 w 60325"/>
                <a:gd name="connsiteY8" fmla="*/ 31369 h 99949"/>
                <a:gd name="connsiteX9" fmla="*/ 30163 w 60325"/>
                <a:gd name="connsiteY9" fmla="*/ 0 h 99949"/>
                <a:gd name="connsiteX10" fmla="*/ 60325 w 60325"/>
                <a:gd name="connsiteY10" fmla="*/ 31369 h 99949"/>
                <a:gd name="connsiteX11" fmla="*/ 60325 w 60325"/>
                <a:gd name="connsiteY11" fmla="*/ 62865 h 99949"/>
                <a:gd name="connsiteX12" fmla="*/ 30163 w 60325"/>
                <a:gd name="connsiteY12" fmla="*/ 99949 h 99949"/>
                <a:gd name="connsiteX13" fmla="*/ 0 w 60325"/>
                <a:gd name="connsiteY13" fmla="*/ 62865 h 9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325" h="99949">
                  <a:moveTo>
                    <a:pt x="47815" y="63437"/>
                  </a:moveTo>
                  <a:lnTo>
                    <a:pt x="47815" y="30988"/>
                  </a:lnTo>
                  <a:cubicBezTo>
                    <a:pt x="47815" y="10859"/>
                    <a:pt x="33973" y="10224"/>
                    <a:pt x="30163" y="10224"/>
                  </a:cubicBezTo>
                  <a:cubicBezTo>
                    <a:pt x="26289" y="10224"/>
                    <a:pt x="12446" y="10859"/>
                    <a:pt x="12446" y="30988"/>
                  </a:cubicBezTo>
                  <a:lnTo>
                    <a:pt x="12446" y="63437"/>
                  </a:lnTo>
                  <a:cubicBezTo>
                    <a:pt x="12446" y="84455"/>
                    <a:pt x="18542" y="89726"/>
                    <a:pt x="30163" y="89726"/>
                  </a:cubicBezTo>
                  <a:cubicBezTo>
                    <a:pt x="41720" y="89726"/>
                    <a:pt x="47815" y="84455"/>
                    <a:pt x="47815" y="63437"/>
                  </a:cubicBezTo>
                  <a:moveTo>
                    <a:pt x="0" y="62865"/>
                  </a:moveTo>
                  <a:lnTo>
                    <a:pt x="0" y="31369"/>
                  </a:lnTo>
                  <a:cubicBezTo>
                    <a:pt x="0" y="12256"/>
                    <a:pt x="9843" y="0"/>
                    <a:pt x="30163" y="0"/>
                  </a:cubicBezTo>
                  <a:cubicBezTo>
                    <a:pt x="50546" y="0"/>
                    <a:pt x="60325" y="12256"/>
                    <a:pt x="60325" y="31369"/>
                  </a:cubicBezTo>
                  <a:lnTo>
                    <a:pt x="60325" y="62865"/>
                  </a:lnTo>
                  <a:cubicBezTo>
                    <a:pt x="60325" y="89471"/>
                    <a:pt x="50546" y="99949"/>
                    <a:pt x="30163" y="99949"/>
                  </a:cubicBezTo>
                  <a:cubicBezTo>
                    <a:pt x="9843" y="100013"/>
                    <a:pt x="0" y="89471"/>
                    <a:pt x="0" y="62865"/>
                  </a:cubicBezTo>
                  <a:close/>
                </a:path>
              </a:pathLst>
            </a:custGeom>
            <a:solidFill>
              <a:srgbClr val="FFFFFF"/>
            </a:solidFill>
            <a:ln w="6350" cap="flat">
              <a:noFill/>
              <a:prstDash val="solid"/>
              <a:miter/>
            </a:ln>
          </p:spPr>
          <p:txBody>
            <a:bodyPr rtlCol="0" anchor="ctr"/>
            <a:lstStyle/>
            <a:p>
              <a:endParaRPr lang="cs-CZ"/>
            </a:p>
          </p:txBody>
        </p:sp>
        <p:sp>
          <p:nvSpPr>
            <p:cNvPr id="21" name="Volný tvar: obrazec 20">
              <a:extLst>
                <a:ext uri="{FF2B5EF4-FFF2-40B4-BE49-F238E27FC236}">
                  <a16:creationId xmlns:a16="http://schemas.microsoft.com/office/drawing/2014/main" id="{2DF60688-A3C7-4900-AD71-08C34EDF7177}"/>
                </a:ext>
              </a:extLst>
            </p:cNvPr>
            <p:cNvSpPr/>
            <p:nvPr/>
          </p:nvSpPr>
          <p:spPr>
            <a:xfrm>
              <a:off x="2134489" y="1577911"/>
              <a:ext cx="47434" cy="96075"/>
            </a:xfrm>
            <a:custGeom>
              <a:avLst/>
              <a:gdLst>
                <a:gd name="connsiteX0" fmla="*/ 0 w 47434"/>
                <a:gd name="connsiteY0" fmla="*/ 96075 h 96075"/>
                <a:gd name="connsiteX1" fmla="*/ 0 w 47434"/>
                <a:gd name="connsiteY1" fmla="*/ 0 h 96075"/>
                <a:gd name="connsiteX2" fmla="*/ 12192 w 47434"/>
                <a:gd name="connsiteY2" fmla="*/ 0 h 96075"/>
                <a:gd name="connsiteX3" fmla="*/ 12192 w 47434"/>
                <a:gd name="connsiteY3" fmla="*/ 85344 h 96075"/>
                <a:gd name="connsiteX4" fmla="*/ 47434 w 47434"/>
                <a:gd name="connsiteY4" fmla="*/ 85344 h 96075"/>
                <a:gd name="connsiteX5" fmla="*/ 47434 w 47434"/>
                <a:gd name="connsiteY5" fmla="*/ 96075 h 96075"/>
                <a:gd name="connsiteX6" fmla="*/ 0 w 47434"/>
                <a:gd name="connsiteY6" fmla="*/ 96075 h 9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434" h="96075">
                  <a:moveTo>
                    <a:pt x="0" y="96075"/>
                  </a:moveTo>
                  <a:lnTo>
                    <a:pt x="0" y="0"/>
                  </a:lnTo>
                  <a:lnTo>
                    <a:pt x="12192" y="0"/>
                  </a:lnTo>
                  <a:lnTo>
                    <a:pt x="12192" y="85344"/>
                  </a:lnTo>
                  <a:lnTo>
                    <a:pt x="47434" y="85344"/>
                  </a:lnTo>
                  <a:lnTo>
                    <a:pt x="47434" y="96075"/>
                  </a:lnTo>
                  <a:lnTo>
                    <a:pt x="0" y="96075"/>
                  </a:lnTo>
                </a:path>
              </a:pathLst>
            </a:custGeom>
            <a:solidFill>
              <a:srgbClr val="FFFFFF"/>
            </a:solidFill>
            <a:ln w="6350" cap="flat">
              <a:noFill/>
              <a:prstDash val="solid"/>
              <a:miter/>
            </a:ln>
          </p:spPr>
          <p:txBody>
            <a:bodyPr rtlCol="0" anchor="ctr"/>
            <a:lstStyle/>
            <a:p>
              <a:endParaRPr lang="cs-CZ"/>
            </a:p>
          </p:txBody>
        </p:sp>
        <p:sp>
          <p:nvSpPr>
            <p:cNvPr id="22" name="Volný tvar: obrazec 21">
              <a:extLst>
                <a:ext uri="{FF2B5EF4-FFF2-40B4-BE49-F238E27FC236}">
                  <a16:creationId xmlns:a16="http://schemas.microsoft.com/office/drawing/2014/main" id="{4630602F-EA27-4749-B4E1-08C8CE416599}"/>
                </a:ext>
              </a:extLst>
            </p:cNvPr>
            <p:cNvSpPr/>
            <p:nvPr/>
          </p:nvSpPr>
          <p:spPr>
            <a:xfrm>
              <a:off x="2196782" y="1575942"/>
              <a:ext cx="60388" cy="99949"/>
            </a:xfrm>
            <a:custGeom>
              <a:avLst/>
              <a:gdLst>
                <a:gd name="connsiteX0" fmla="*/ 47815 w 60388"/>
                <a:gd name="connsiteY0" fmla="*/ 63437 h 99949"/>
                <a:gd name="connsiteX1" fmla="*/ 47815 w 60388"/>
                <a:gd name="connsiteY1" fmla="*/ 30988 h 99949"/>
                <a:gd name="connsiteX2" fmla="*/ 30226 w 60388"/>
                <a:gd name="connsiteY2" fmla="*/ 10224 h 99949"/>
                <a:gd name="connsiteX3" fmla="*/ 12446 w 60388"/>
                <a:gd name="connsiteY3" fmla="*/ 30988 h 99949"/>
                <a:gd name="connsiteX4" fmla="*/ 12446 w 60388"/>
                <a:gd name="connsiteY4" fmla="*/ 63437 h 99949"/>
                <a:gd name="connsiteX5" fmla="*/ 30226 w 60388"/>
                <a:gd name="connsiteY5" fmla="*/ 89726 h 99949"/>
                <a:gd name="connsiteX6" fmla="*/ 47815 w 60388"/>
                <a:gd name="connsiteY6" fmla="*/ 63437 h 99949"/>
                <a:gd name="connsiteX7" fmla="*/ 0 w 60388"/>
                <a:gd name="connsiteY7" fmla="*/ 62865 h 99949"/>
                <a:gd name="connsiteX8" fmla="*/ 0 w 60388"/>
                <a:gd name="connsiteY8" fmla="*/ 31369 h 99949"/>
                <a:gd name="connsiteX9" fmla="*/ 30226 w 60388"/>
                <a:gd name="connsiteY9" fmla="*/ 0 h 99949"/>
                <a:gd name="connsiteX10" fmla="*/ 60388 w 60388"/>
                <a:gd name="connsiteY10" fmla="*/ 31369 h 99949"/>
                <a:gd name="connsiteX11" fmla="*/ 60388 w 60388"/>
                <a:gd name="connsiteY11" fmla="*/ 62865 h 99949"/>
                <a:gd name="connsiteX12" fmla="*/ 30226 w 60388"/>
                <a:gd name="connsiteY12" fmla="*/ 99949 h 99949"/>
                <a:gd name="connsiteX13" fmla="*/ 0 w 60388"/>
                <a:gd name="connsiteY13" fmla="*/ 62865 h 9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388" h="99949">
                  <a:moveTo>
                    <a:pt x="47815" y="63437"/>
                  </a:moveTo>
                  <a:lnTo>
                    <a:pt x="47815" y="30988"/>
                  </a:lnTo>
                  <a:cubicBezTo>
                    <a:pt x="47815" y="10859"/>
                    <a:pt x="34099" y="10224"/>
                    <a:pt x="30226" y="10224"/>
                  </a:cubicBezTo>
                  <a:cubicBezTo>
                    <a:pt x="26352" y="10224"/>
                    <a:pt x="12446" y="10859"/>
                    <a:pt x="12446" y="30988"/>
                  </a:cubicBezTo>
                  <a:lnTo>
                    <a:pt x="12446" y="63437"/>
                  </a:lnTo>
                  <a:cubicBezTo>
                    <a:pt x="12446" y="84455"/>
                    <a:pt x="18605" y="89726"/>
                    <a:pt x="30226" y="89726"/>
                  </a:cubicBezTo>
                  <a:cubicBezTo>
                    <a:pt x="41719" y="89726"/>
                    <a:pt x="47815" y="84455"/>
                    <a:pt x="47815" y="63437"/>
                  </a:cubicBezTo>
                  <a:moveTo>
                    <a:pt x="0" y="62865"/>
                  </a:moveTo>
                  <a:lnTo>
                    <a:pt x="0" y="31369"/>
                  </a:lnTo>
                  <a:cubicBezTo>
                    <a:pt x="0" y="12256"/>
                    <a:pt x="9906" y="0"/>
                    <a:pt x="30226" y="0"/>
                  </a:cubicBezTo>
                  <a:cubicBezTo>
                    <a:pt x="50610" y="0"/>
                    <a:pt x="60388" y="12256"/>
                    <a:pt x="60388" y="31369"/>
                  </a:cubicBezTo>
                  <a:lnTo>
                    <a:pt x="60388" y="62865"/>
                  </a:lnTo>
                  <a:cubicBezTo>
                    <a:pt x="60388" y="89471"/>
                    <a:pt x="50610" y="99949"/>
                    <a:pt x="30226" y="99949"/>
                  </a:cubicBezTo>
                  <a:cubicBezTo>
                    <a:pt x="9842" y="100013"/>
                    <a:pt x="0" y="89471"/>
                    <a:pt x="0" y="62865"/>
                  </a:cubicBezTo>
                  <a:close/>
                </a:path>
              </a:pathLst>
            </a:custGeom>
            <a:solidFill>
              <a:srgbClr val="FFFFFF"/>
            </a:solidFill>
            <a:ln w="6350" cap="flat">
              <a:noFill/>
              <a:prstDash val="solid"/>
              <a:miter/>
            </a:ln>
          </p:spPr>
          <p:txBody>
            <a:bodyPr rtlCol="0" anchor="ctr"/>
            <a:lstStyle/>
            <a:p>
              <a:endParaRPr lang="cs-CZ"/>
            </a:p>
          </p:txBody>
        </p:sp>
        <p:sp>
          <p:nvSpPr>
            <p:cNvPr id="23" name="Volný tvar: obrazec 22">
              <a:extLst>
                <a:ext uri="{FF2B5EF4-FFF2-40B4-BE49-F238E27FC236}">
                  <a16:creationId xmlns:a16="http://schemas.microsoft.com/office/drawing/2014/main" id="{DC4A9762-AA0D-4739-9524-490C924864A9}"/>
                </a:ext>
              </a:extLst>
            </p:cNvPr>
            <p:cNvSpPr/>
            <p:nvPr/>
          </p:nvSpPr>
          <p:spPr>
            <a:xfrm>
              <a:off x="2278189" y="1576006"/>
              <a:ext cx="60105" cy="100012"/>
            </a:xfrm>
            <a:custGeom>
              <a:avLst/>
              <a:gdLst>
                <a:gd name="connsiteX0" fmla="*/ 47117 w 60105"/>
                <a:gd name="connsiteY0" fmla="*/ 27622 h 100012"/>
                <a:gd name="connsiteX1" fmla="*/ 30099 w 60105"/>
                <a:gd name="connsiteY1" fmla="*/ 10224 h 100012"/>
                <a:gd name="connsiteX2" fmla="*/ 12383 w 60105"/>
                <a:gd name="connsiteY2" fmla="*/ 30988 h 100012"/>
                <a:gd name="connsiteX3" fmla="*/ 12383 w 60105"/>
                <a:gd name="connsiteY3" fmla="*/ 63436 h 100012"/>
                <a:gd name="connsiteX4" fmla="*/ 30099 w 60105"/>
                <a:gd name="connsiteY4" fmla="*/ 89726 h 100012"/>
                <a:gd name="connsiteX5" fmla="*/ 47244 w 60105"/>
                <a:gd name="connsiteY5" fmla="*/ 85471 h 100012"/>
                <a:gd name="connsiteX6" fmla="*/ 47244 w 60105"/>
                <a:gd name="connsiteY6" fmla="*/ 56769 h 100012"/>
                <a:gd name="connsiteX7" fmla="*/ 29591 w 60105"/>
                <a:gd name="connsiteY7" fmla="*/ 56769 h 100012"/>
                <a:gd name="connsiteX8" fmla="*/ 29591 w 60105"/>
                <a:gd name="connsiteY8" fmla="*/ 46101 h 100012"/>
                <a:gd name="connsiteX9" fmla="*/ 59563 w 60105"/>
                <a:gd name="connsiteY9" fmla="*/ 46101 h 100012"/>
                <a:gd name="connsiteX10" fmla="*/ 59563 w 60105"/>
                <a:gd name="connsiteY10" fmla="*/ 92837 h 100012"/>
                <a:gd name="connsiteX11" fmla="*/ 30163 w 60105"/>
                <a:gd name="connsiteY11" fmla="*/ 100013 h 100012"/>
                <a:gd name="connsiteX12" fmla="*/ 0 w 60105"/>
                <a:gd name="connsiteY12" fmla="*/ 62929 h 100012"/>
                <a:gd name="connsiteX13" fmla="*/ 0 w 60105"/>
                <a:gd name="connsiteY13" fmla="*/ 31432 h 100012"/>
                <a:gd name="connsiteX14" fmla="*/ 30163 w 60105"/>
                <a:gd name="connsiteY14" fmla="*/ 0 h 100012"/>
                <a:gd name="connsiteX15" fmla="*/ 60071 w 60105"/>
                <a:gd name="connsiteY15" fmla="*/ 27686 h 100012"/>
                <a:gd name="connsiteX16" fmla="*/ 47117 w 60105"/>
                <a:gd name="connsiteY16" fmla="*/ 27686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105" h="100012">
                  <a:moveTo>
                    <a:pt x="47117" y="27622"/>
                  </a:moveTo>
                  <a:cubicBezTo>
                    <a:pt x="47117" y="16319"/>
                    <a:pt x="42482" y="10224"/>
                    <a:pt x="30099" y="10224"/>
                  </a:cubicBezTo>
                  <a:cubicBezTo>
                    <a:pt x="26226" y="10224"/>
                    <a:pt x="12383" y="10858"/>
                    <a:pt x="12383" y="30988"/>
                  </a:cubicBezTo>
                  <a:lnTo>
                    <a:pt x="12383" y="63436"/>
                  </a:lnTo>
                  <a:cubicBezTo>
                    <a:pt x="12383" y="84455"/>
                    <a:pt x="18542" y="89726"/>
                    <a:pt x="30099" y="89726"/>
                  </a:cubicBezTo>
                  <a:cubicBezTo>
                    <a:pt x="38926" y="89726"/>
                    <a:pt x="44768" y="87313"/>
                    <a:pt x="47244" y="85471"/>
                  </a:cubicBezTo>
                  <a:lnTo>
                    <a:pt x="47244" y="56769"/>
                  </a:lnTo>
                  <a:lnTo>
                    <a:pt x="29591" y="56769"/>
                  </a:lnTo>
                  <a:lnTo>
                    <a:pt x="29591" y="46101"/>
                  </a:lnTo>
                  <a:lnTo>
                    <a:pt x="59563" y="46101"/>
                  </a:lnTo>
                  <a:lnTo>
                    <a:pt x="59563" y="92837"/>
                  </a:lnTo>
                  <a:cubicBezTo>
                    <a:pt x="51689" y="97092"/>
                    <a:pt x="42545" y="100013"/>
                    <a:pt x="30163" y="100013"/>
                  </a:cubicBezTo>
                  <a:cubicBezTo>
                    <a:pt x="9843" y="100013"/>
                    <a:pt x="0" y="89535"/>
                    <a:pt x="0" y="62929"/>
                  </a:cubicBezTo>
                  <a:lnTo>
                    <a:pt x="0" y="31432"/>
                  </a:lnTo>
                  <a:cubicBezTo>
                    <a:pt x="0" y="12255"/>
                    <a:pt x="9843" y="0"/>
                    <a:pt x="30163" y="0"/>
                  </a:cubicBezTo>
                  <a:cubicBezTo>
                    <a:pt x="50864" y="0"/>
                    <a:pt x="60770" y="7620"/>
                    <a:pt x="60071" y="27686"/>
                  </a:cubicBezTo>
                  <a:lnTo>
                    <a:pt x="47117" y="27686"/>
                  </a:lnTo>
                </a:path>
              </a:pathLst>
            </a:custGeom>
            <a:solidFill>
              <a:srgbClr val="FFFFFF"/>
            </a:solidFill>
            <a:ln w="6350" cap="flat">
              <a:noFill/>
              <a:prstDash val="solid"/>
              <a:miter/>
            </a:ln>
          </p:spPr>
          <p:txBody>
            <a:bodyPr rtlCol="0" anchor="ctr"/>
            <a:lstStyle/>
            <a:p>
              <a:endParaRPr lang="cs-CZ"/>
            </a:p>
          </p:txBody>
        </p:sp>
        <p:sp>
          <p:nvSpPr>
            <p:cNvPr id="24" name="Volný tvar: obrazec 23">
              <a:extLst>
                <a:ext uri="{FF2B5EF4-FFF2-40B4-BE49-F238E27FC236}">
                  <a16:creationId xmlns:a16="http://schemas.microsoft.com/office/drawing/2014/main" id="{71A86528-EF8A-4052-BD1F-B3C23B08AF42}"/>
                </a:ext>
              </a:extLst>
            </p:cNvPr>
            <p:cNvSpPr/>
            <p:nvPr/>
          </p:nvSpPr>
          <p:spPr>
            <a:xfrm>
              <a:off x="2361247" y="1577911"/>
              <a:ext cx="12255" cy="96075"/>
            </a:xfrm>
            <a:custGeom>
              <a:avLst/>
              <a:gdLst>
                <a:gd name="connsiteX0" fmla="*/ 0 w 12255"/>
                <a:gd name="connsiteY0" fmla="*/ 0 h 96075"/>
                <a:gd name="connsiteX1" fmla="*/ 12255 w 12255"/>
                <a:gd name="connsiteY1" fmla="*/ 0 h 96075"/>
                <a:gd name="connsiteX2" fmla="*/ 12255 w 12255"/>
                <a:gd name="connsiteY2" fmla="*/ 96075 h 96075"/>
                <a:gd name="connsiteX3" fmla="*/ 0 w 12255"/>
                <a:gd name="connsiteY3" fmla="*/ 96075 h 96075"/>
              </a:gdLst>
              <a:ahLst/>
              <a:cxnLst>
                <a:cxn ang="0">
                  <a:pos x="connsiteX0" y="connsiteY0"/>
                </a:cxn>
                <a:cxn ang="0">
                  <a:pos x="connsiteX1" y="connsiteY1"/>
                </a:cxn>
                <a:cxn ang="0">
                  <a:pos x="connsiteX2" y="connsiteY2"/>
                </a:cxn>
                <a:cxn ang="0">
                  <a:pos x="connsiteX3" y="connsiteY3"/>
                </a:cxn>
              </a:cxnLst>
              <a:rect l="l" t="t" r="r" b="b"/>
              <a:pathLst>
                <a:path w="12255" h="96075">
                  <a:moveTo>
                    <a:pt x="0" y="0"/>
                  </a:moveTo>
                  <a:lnTo>
                    <a:pt x="12255" y="0"/>
                  </a:lnTo>
                  <a:lnTo>
                    <a:pt x="12255" y="96075"/>
                  </a:lnTo>
                  <a:lnTo>
                    <a:pt x="0" y="96075"/>
                  </a:lnTo>
                  <a:close/>
                </a:path>
              </a:pathLst>
            </a:custGeom>
            <a:solidFill>
              <a:srgbClr val="FFFFFF"/>
            </a:solidFill>
            <a:ln w="6350" cap="flat">
              <a:noFill/>
              <a:prstDash val="solid"/>
              <a:miter/>
            </a:ln>
          </p:spPr>
          <p:txBody>
            <a:bodyPr rtlCol="0" anchor="ctr"/>
            <a:lstStyle/>
            <a:p>
              <a:endParaRPr lang="cs-CZ"/>
            </a:p>
          </p:txBody>
        </p:sp>
        <p:sp>
          <p:nvSpPr>
            <p:cNvPr id="25" name="Volný tvar: obrazec 24">
              <a:extLst>
                <a:ext uri="{FF2B5EF4-FFF2-40B4-BE49-F238E27FC236}">
                  <a16:creationId xmlns:a16="http://schemas.microsoft.com/office/drawing/2014/main" id="{95B71B01-6DBB-48FD-AB19-2DBAF8EC37FB}"/>
                </a:ext>
              </a:extLst>
            </p:cNvPr>
            <p:cNvSpPr/>
            <p:nvPr/>
          </p:nvSpPr>
          <p:spPr>
            <a:xfrm>
              <a:off x="2395982" y="1575816"/>
              <a:ext cx="57476" cy="100076"/>
            </a:xfrm>
            <a:custGeom>
              <a:avLst/>
              <a:gdLst>
                <a:gd name="connsiteX0" fmla="*/ 43370 w 57476"/>
                <a:gd name="connsiteY0" fmla="*/ 28575 h 100076"/>
                <a:gd name="connsiteX1" fmla="*/ 40640 w 57476"/>
                <a:gd name="connsiteY1" fmla="*/ 14605 h 100076"/>
                <a:gd name="connsiteX2" fmla="*/ 29782 w 57476"/>
                <a:gd name="connsiteY2" fmla="*/ 10477 h 100076"/>
                <a:gd name="connsiteX3" fmla="*/ 15304 w 57476"/>
                <a:gd name="connsiteY3" fmla="*/ 17907 h 100076"/>
                <a:gd name="connsiteX4" fmla="*/ 12510 w 57476"/>
                <a:gd name="connsiteY4" fmla="*/ 37910 h 100076"/>
                <a:gd name="connsiteX5" fmla="*/ 12510 w 57476"/>
                <a:gd name="connsiteY5" fmla="*/ 63564 h 100076"/>
                <a:gd name="connsiteX6" fmla="*/ 29654 w 57476"/>
                <a:gd name="connsiteY6" fmla="*/ 89852 h 100076"/>
                <a:gd name="connsiteX7" fmla="*/ 44831 w 57476"/>
                <a:gd name="connsiteY7" fmla="*/ 69723 h 100076"/>
                <a:gd name="connsiteX8" fmla="*/ 57467 w 57476"/>
                <a:gd name="connsiteY8" fmla="*/ 69723 h 100076"/>
                <a:gd name="connsiteX9" fmla="*/ 30289 w 57476"/>
                <a:gd name="connsiteY9" fmla="*/ 100076 h 100076"/>
                <a:gd name="connsiteX10" fmla="*/ 0 w 57476"/>
                <a:gd name="connsiteY10" fmla="*/ 62039 h 100076"/>
                <a:gd name="connsiteX11" fmla="*/ 0 w 57476"/>
                <a:gd name="connsiteY11" fmla="*/ 34861 h 100076"/>
                <a:gd name="connsiteX12" fmla="*/ 30861 w 57476"/>
                <a:gd name="connsiteY12" fmla="*/ 0 h 100076"/>
                <a:gd name="connsiteX13" fmla="*/ 56007 w 57476"/>
                <a:gd name="connsiteY13" fmla="*/ 28511 h 100076"/>
                <a:gd name="connsiteX14" fmla="*/ 43370 w 57476"/>
                <a:gd name="connsiteY14" fmla="*/ 28511 h 10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476" h="100076">
                  <a:moveTo>
                    <a:pt x="43370" y="28575"/>
                  </a:moveTo>
                  <a:cubicBezTo>
                    <a:pt x="43498" y="23114"/>
                    <a:pt x="43116" y="17653"/>
                    <a:pt x="40640" y="14605"/>
                  </a:cubicBezTo>
                  <a:cubicBezTo>
                    <a:pt x="38100" y="11557"/>
                    <a:pt x="32321" y="10477"/>
                    <a:pt x="29782" y="10477"/>
                  </a:cubicBezTo>
                  <a:cubicBezTo>
                    <a:pt x="19685" y="10477"/>
                    <a:pt x="15621" y="16574"/>
                    <a:pt x="15304" y="17907"/>
                  </a:cubicBezTo>
                  <a:cubicBezTo>
                    <a:pt x="14923" y="18986"/>
                    <a:pt x="12510" y="21399"/>
                    <a:pt x="12510" y="37910"/>
                  </a:cubicBezTo>
                  <a:lnTo>
                    <a:pt x="12510" y="63564"/>
                  </a:lnTo>
                  <a:cubicBezTo>
                    <a:pt x="12510" y="87058"/>
                    <a:pt x="20193" y="89852"/>
                    <a:pt x="29654" y="89852"/>
                  </a:cubicBezTo>
                  <a:cubicBezTo>
                    <a:pt x="33338" y="89852"/>
                    <a:pt x="44704" y="88519"/>
                    <a:pt x="44831" y="69723"/>
                  </a:cubicBezTo>
                  <a:lnTo>
                    <a:pt x="57467" y="69723"/>
                  </a:lnTo>
                  <a:cubicBezTo>
                    <a:pt x="57976" y="100076"/>
                    <a:pt x="36513" y="100076"/>
                    <a:pt x="30289" y="100076"/>
                  </a:cubicBezTo>
                  <a:cubicBezTo>
                    <a:pt x="18288" y="100076"/>
                    <a:pt x="0" y="99251"/>
                    <a:pt x="0" y="62039"/>
                  </a:cubicBezTo>
                  <a:lnTo>
                    <a:pt x="0" y="34861"/>
                  </a:lnTo>
                  <a:cubicBezTo>
                    <a:pt x="0" y="7747"/>
                    <a:pt x="11938" y="0"/>
                    <a:pt x="30861" y="0"/>
                  </a:cubicBezTo>
                  <a:cubicBezTo>
                    <a:pt x="49848" y="0"/>
                    <a:pt x="57150" y="9843"/>
                    <a:pt x="56007" y="28511"/>
                  </a:cubicBezTo>
                  <a:lnTo>
                    <a:pt x="43370" y="28511"/>
                  </a:lnTo>
                </a:path>
              </a:pathLst>
            </a:custGeom>
            <a:solidFill>
              <a:srgbClr val="FFFFFF"/>
            </a:solidFill>
            <a:ln w="6350" cap="flat">
              <a:noFill/>
              <a:prstDash val="solid"/>
              <a:miter/>
            </a:ln>
          </p:spPr>
          <p:txBody>
            <a:bodyPr rtlCol="0" anchor="ctr"/>
            <a:lstStyle/>
            <a:p>
              <a:endParaRPr lang="cs-CZ"/>
            </a:p>
          </p:txBody>
        </p:sp>
        <p:sp>
          <p:nvSpPr>
            <p:cNvPr id="26" name="Volný tvar: obrazec 25">
              <a:extLst>
                <a:ext uri="{FF2B5EF4-FFF2-40B4-BE49-F238E27FC236}">
                  <a16:creationId xmlns:a16="http://schemas.microsoft.com/office/drawing/2014/main" id="{C029139D-2F98-434B-9686-2AABBC5D1E0A}"/>
                </a:ext>
              </a:extLst>
            </p:cNvPr>
            <p:cNvSpPr/>
            <p:nvPr/>
          </p:nvSpPr>
          <p:spPr>
            <a:xfrm>
              <a:off x="2473261" y="1577911"/>
              <a:ext cx="61976" cy="96075"/>
            </a:xfrm>
            <a:custGeom>
              <a:avLst/>
              <a:gdLst>
                <a:gd name="connsiteX0" fmla="*/ 0 w 61976"/>
                <a:gd name="connsiteY0" fmla="*/ 96075 h 96075"/>
                <a:gd name="connsiteX1" fmla="*/ 0 w 61976"/>
                <a:gd name="connsiteY1" fmla="*/ 0 h 96075"/>
                <a:gd name="connsiteX2" fmla="*/ 12192 w 61976"/>
                <a:gd name="connsiteY2" fmla="*/ 0 h 96075"/>
                <a:gd name="connsiteX3" fmla="*/ 12192 w 61976"/>
                <a:gd name="connsiteY3" fmla="*/ 42164 h 96075"/>
                <a:gd name="connsiteX4" fmla="*/ 12637 w 61976"/>
                <a:gd name="connsiteY4" fmla="*/ 42164 h 96075"/>
                <a:gd name="connsiteX5" fmla="*/ 46165 w 61976"/>
                <a:gd name="connsiteY5" fmla="*/ 0 h 96075"/>
                <a:gd name="connsiteX6" fmla="*/ 59944 w 61976"/>
                <a:gd name="connsiteY6" fmla="*/ 0 h 96075"/>
                <a:gd name="connsiteX7" fmla="*/ 25083 w 61976"/>
                <a:gd name="connsiteY7" fmla="*/ 43371 h 96075"/>
                <a:gd name="connsiteX8" fmla="*/ 61976 w 61976"/>
                <a:gd name="connsiteY8" fmla="*/ 96075 h 96075"/>
                <a:gd name="connsiteX9" fmla="*/ 46292 w 61976"/>
                <a:gd name="connsiteY9" fmla="*/ 96075 h 96075"/>
                <a:gd name="connsiteX10" fmla="*/ 12637 w 61976"/>
                <a:gd name="connsiteY10" fmla="*/ 45847 h 96075"/>
                <a:gd name="connsiteX11" fmla="*/ 12192 w 61976"/>
                <a:gd name="connsiteY11" fmla="*/ 45847 h 96075"/>
                <a:gd name="connsiteX12" fmla="*/ 12192 w 61976"/>
                <a:gd name="connsiteY12" fmla="*/ 96075 h 96075"/>
                <a:gd name="connsiteX13" fmla="*/ 0 w 61976"/>
                <a:gd name="connsiteY13" fmla="*/ 96075 h 9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76" h="96075">
                  <a:moveTo>
                    <a:pt x="0" y="96075"/>
                  </a:moveTo>
                  <a:lnTo>
                    <a:pt x="0" y="0"/>
                  </a:lnTo>
                  <a:lnTo>
                    <a:pt x="12192" y="0"/>
                  </a:lnTo>
                  <a:lnTo>
                    <a:pt x="12192" y="42164"/>
                  </a:lnTo>
                  <a:lnTo>
                    <a:pt x="12637" y="42164"/>
                  </a:lnTo>
                  <a:lnTo>
                    <a:pt x="46165" y="0"/>
                  </a:lnTo>
                  <a:lnTo>
                    <a:pt x="59944" y="0"/>
                  </a:lnTo>
                  <a:lnTo>
                    <a:pt x="25083" y="43371"/>
                  </a:lnTo>
                  <a:lnTo>
                    <a:pt x="61976" y="96075"/>
                  </a:lnTo>
                  <a:lnTo>
                    <a:pt x="46292" y="96075"/>
                  </a:lnTo>
                  <a:lnTo>
                    <a:pt x="12637" y="45847"/>
                  </a:lnTo>
                  <a:lnTo>
                    <a:pt x="12192" y="45847"/>
                  </a:lnTo>
                  <a:lnTo>
                    <a:pt x="12192" y="96075"/>
                  </a:lnTo>
                  <a:lnTo>
                    <a:pt x="0" y="96075"/>
                  </a:lnTo>
                </a:path>
              </a:pathLst>
            </a:custGeom>
            <a:solidFill>
              <a:srgbClr val="FFFFFF"/>
            </a:solidFill>
            <a:ln w="6350" cap="flat">
              <a:noFill/>
              <a:prstDash val="solid"/>
              <a:miter/>
            </a:ln>
          </p:spPr>
          <p:txBody>
            <a:bodyPr rtlCol="0" anchor="ctr"/>
            <a:lstStyle/>
            <a:p>
              <a:endParaRPr lang="cs-CZ"/>
            </a:p>
          </p:txBody>
        </p:sp>
        <p:sp>
          <p:nvSpPr>
            <p:cNvPr id="27" name="Volný tvar: obrazec 26">
              <a:extLst>
                <a:ext uri="{FF2B5EF4-FFF2-40B4-BE49-F238E27FC236}">
                  <a16:creationId xmlns:a16="http://schemas.microsoft.com/office/drawing/2014/main" id="{FE500FD9-E548-47C9-B1CA-EE4FE1EA6F35}"/>
                </a:ext>
              </a:extLst>
            </p:cNvPr>
            <p:cNvSpPr/>
            <p:nvPr/>
          </p:nvSpPr>
          <p:spPr>
            <a:xfrm>
              <a:off x="2552319" y="1553019"/>
              <a:ext cx="50228" cy="120967"/>
            </a:xfrm>
            <a:custGeom>
              <a:avLst/>
              <a:gdLst>
                <a:gd name="connsiteX0" fmla="*/ 44514 w 50228"/>
                <a:gd name="connsiteY0" fmla="*/ 0 h 120967"/>
                <a:gd name="connsiteX1" fmla="*/ 27876 w 50228"/>
                <a:gd name="connsiteY1" fmla="*/ 14160 h 120967"/>
                <a:gd name="connsiteX2" fmla="*/ 18224 w 50228"/>
                <a:gd name="connsiteY2" fmla="*/ 14160 h 120967"/>
                <a:gd name="connsiteX3" fmla="*/ 29020 w 50228"/>
                <a:gd name="connsiteY3" fmla="*/ 0 h 120967"/>
                <a:gd name="connsiteX4" fmla="*/ 44514 w 50228"/>
                <a:gd name="connsiteY4" fmla="*/ 0 h 120967"/>
                <a:gd name="connsiteX5" fmla="*/ 0 w 50228"/>
                <a:gd name="connsiteY5" fmla="*/ 120967 h 120967"/>
                <a:gd name="connsiteX6" fmla="*/ 0 w 50228"/>
                <a:gd name="connsiteY6" fmla="*/ 24892 h 120967"/>
                <a:gd name="connsiteX7" fmla="*/ 49467 w 50228"/>
                <a:gd name="connsiteY7" fmla="*/ 24892 h 120967"/>
                <a:gd name="connsiteX8" fmla="*/ 49467 w 50228"/>
                <a:gd name="connsiteY8" fmla="*/ 35560 h 120967"/>
                <a:gd name="connsiteX9" fmla="*/ 12255 w 50228"/>
                <a:gd name="connsiteY9" fmla="*/ 35560 h 120967"/>
                <a:gd name="connsiteX10" fmla="*/ 12255 w 50228"/>
                <a:gd name="connsiteY10" fmla="*/ 66421 h 120967"/>
                <a:gd name="connsiteX11" fmla="*/ 46799 w 50228"/>
                <a:gd name="connsiteY11" fmla="*/ 66421 h 120967"/>
                <a:gd name="connsiteX12" fmla="*/ 46799 w 50228"/>
                <a:gd name="connsiteY12" fmla="*/ 77026 h 120967"/>
                <a:gd name="connsiteX13" fmla="*/ 12255 w 50228"/>
                <a:gd name="connsiteY13" fmla="*/ 77026 h 120967"/>
                <a:gd name="connsiteX14" fmla="*/ 12255 w 50228"/>
                <a:gd name="connsiteY14" fmla="*/ 110236 h 120967"/>
                <a:gd name="connsiteX15" fmla="*/ 50229 w 50228"/>
                <a:gd name="connsiteY15" fmla="*/ 110236 h 120967"/>
                <a:gd name="connsiteX16" fmla="*/ 50229 w 50228"/>
                <a:gd name="connsiteY16" fmla="*/ 120904 h 120967"/>
                <a:gd name="connsiteX17" fmla="*/ 0 w 50228"/>
                <a:gd name="connsiteY17" fmla="*/ 120904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28" h="120967">
                  <a:moveTo>
                    <a:pt x="44514" y="0"/>
                  </a:moveTo>
                  <a:lnTo>
                    <a:pt x="27876" y="14160"/>
                  </a:lnTo>
                  <a:lnTo>
                    <a:pt x="18224" y="14160"/>
                  </a:lnTo>
                  <a:lnTo>
                    <a:pt x="29020" y="0"/>
                  </a:lnTo>
                  <a:lnTo>
                    <a:pt x="44514" y="0"/>
                  </a:lnTo>
                  <a:moveTo>
                    <a:pt x="0" y="120967"/>
                  </a:moveTo>
                  <a:lnTo>
                    <a:pt x="0" y="24892"/>
                  </a:lnTo>
                  <a:lnTo>
                    <a:pt x="49467" y="24892"/>
                  </a:lnTo>
                  <a:lnTo>
                    <a:pt x="49467" y="35560"/>
                  </a:lnTo>
                  <a:lnTo>
                    <a:pt x="12255" y="35560"/>
                  </a:lnTo>
                  <a:lnTo>
                    <a:pt x="12255" y="66421"/>
                  </a:lnTo>
                  <a:lnTo>
                    <a:pt x="46799" y="66421"/>
                  </a:lnTo>
                  <a:lnTo>
                    <a:pt x="46799" y="77026"/>
                  </a:lnTo>
                  <a:lnTo>
                    <a:pt x="12255" y="77026"/>
                  </a:lnTo>
                  <a:lnTo>
                    <a:pt x="12255" y="110236"/>
                  </a:lnTo>
                  <a:lnTo>
                    <a:pt x="50229" y="110236"/>
                  </a:lnTo>
                  <a:lnTo>
                    <a:pt x="50229" y="120904"/>
                  </a:lnTo>
                  <a:lnTo>
                    <a:pt x="0" y="120904"/>
                  </a:lnTo>
                  <a:close/>
                </a:path>
              </a:pathLst>
            </a:custGeom>
            <a:solidFill>
              <a:srgbClr val="FFFFFF"/>
            </a:solidFill>
            <a:ln w="6350" cap="flat">
              <a:noFill/>
              <a:prstDash val="solid"/>
              <a:miter/>
            </a:ln>
          </p:spPr>
          <p:txBody>
            <a:bodyPr rtlCol="0" anchor="ctr"/>
            <a:lstStyle/>
            <a:p>
              <a:endParaRPr lang="cs-CZ"/>
            </a:p>
          </p:txBody>
        </p:sp>
        <p:sp>
          <p:nvSpPr>
            <p:cNvPr id="28" name="Volný tvar: obrazec 27">
              <a:extLst>
                <a:ext uri="{FF2B5EF4-FFF2-40B4-BE49-F238E27FC236}">
                  <a16:creationId xmlns:a16="http://schemas.microsoft.com/office/drawing/2014/main" id="{C80E7297-B5B7-45AC-82F6-C3895E164F3F}"/>
                </a:ext>
              </a:extLst>
            </p:cNvPr>
            <p:cNvSpPr/>
            <p:nvPr/>
          </p:nvSpPr>
          <p:spPr>
            <a:xfrm>
              <a:off x="1665541" y="1728597"/>
              <a:ext cx="57476" cy="100012"/>
            </a:xfrm>
            <a:custGeom>
              <a:avLst/>
              <a:gdLst>
                <a:gd name="connsiteX0" fmla="*/ 43370 w 57476"/>
                <a:gd name="connsiteY0" fmla="*/ 28448 h 100012"/>
                <a:gd name="connsiteX1" fmla="*/ 40576 w 57476"/>
                <a:gd name="connsiteY1" fmla="*/ 14478 h 100012"/>
                <a:gd name="connsiteX2" fmla="*/ 29782 w 57476"/>
                <a:gd name="connsiteY2" fmla="*/ 10351 h 100012"/>
                <a:gd name="connsiteX3" fmla="*/ 15304 w 57476"/>
                <a:gd name="connsiteY3" fmla="*/ 17843 h 100012"/>
                <a:gd name="connsiteX4" fmla="*/ 12510 w 57476"/>
                <a:gd name="connsiteY4" fmla="*/ 37783 h 100012"/>
                <a:gd name="connsiteX5" fmla="*/ 12510 w 57476"/>
                <a:gd name="connsiteY5" fmla="*/ 63436 h 100012"/>
                <a:gd name="connsiteX6" fmla="*/ 29654 w 57476"/>
                <a:gd name="connsiteY6" fmla="*/ 89789 h 100012"/>
                <a:gd name="connsiteX7" fmla="*/ 44831 w 57476"/>
                <a:gd name="connsiteY7" fmla="*/ 69660 h 100012"/>
                <a:gd name="connsiteX8" fmla="*/ 57467 w 57476"/>
                <a:gd name="connsiteY8" fmla="*/ 69660 h 100012"/>
                <a:gd name="connsiteX9" fmla="*/ 30289 w 57476"/>
                <a:gd name="connsiteY9" fmla="*/ 100013 h 100012"/>
                <a:gd name="connsiteX10" fmla="*/ 0 w 57476"/>
                <a:gd name="connsiteY10" fmla="*/ 62039 h 100012"/>
                <a:gd name="connsiteX11" fmla="*/ 0 w 57476"/>
                <a:gd name="connsiteY11" fmla="*/ 34861 h 100012"/>
                <a:gd name="connsiteX12" fmla="*/ 30861 w 57476"/>
                <a:gd name="connsiteY12" fmla="*/ 0 h 100012"/>
                <a:gd name="connsiteX13" fmla="*/ 56007 w 57476"/>
                <a:gd name="connsiteY13" fmla="*/ 28448 h 100012"/>
                <a:gd name="connsiteX14" fmla="*/ 43370 w 57476"/>
                <a:gd name="connsiteY14" fmla="*/ 28448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476" h="100012">
                  <a:moveTo>
                    <a:pt x="43370" y="28448"/>
                  </a:moveTo>
                  <a:cubicBezTo>
                    <a:pt x="43498" y="22987"/>
                    <a:pt x="43053" y="17526"/>
                    <a:pt x="40576" y="14478"/>
                  </a:cubicBezTo>
                  <a:cubicBezTo>
                    <a:pt x="38036" y="11430"/>
                    <a:pt x="32258" y="10351"/>
                    <a:pt x="29782" y="10351"/>
                  </a:cubicBezTo>
                  <a:cubicBezTo>
                    <a:pt x="19621" y="10351"/>
                    <a:pt x="15748" y="16510"/>
                    <a:pt x="15304" y="17843"/>
                  </a:cubicBezTo>
                  <a:cubicBezTo>
                    <a:pt x="14859" y="18860"/>
                    <a:pt x="12510" y="21273"/>
                    <a:pt x="12510" y="37783"/>
                  </a:cubicBezTo>
                  <a:lnTo>
                    <a:pt x="12510" y="63436"/>
                  </a:lnTo>
                  <a:cubicBezTo>
                    <a:pt x="12510" y="86995"/>
                    <a:pt x="20129" y="89789"/>
                    <a:pt x="29654" y="89789"/>
                  </a:cubicBezTo>
                  <a:cubicBezTo>
                    <a:pt x="33274" y="89789"/>
                    <a:pt x="44704" y="88455"/>
                    <a:pt x="44831" y="69660"/>
                  </a:cubicBezTo>
                  <a:lnTo>
                    <a:pt x="57467" y="69660"/>
                  </a:lnTo>
                  <a:cubicBezTo>
                    <a:pt x="57976" y="100013"/>
                    <a:pt x="36639" y="100013"/>
                    <a:pt x="30289" y="100013"/>
                  </a:cubicBezTo>
                  <a:cubicBezTo>
                    <a:pt x="18351" y="100013"/>
                    <a:pt x="0" y="99251"/>
                    <a:pt x="0" y="62039"/>
                  </a:cubicBezTo>
                  <a:lnTo>
                    <a:pt x="0" y="34861"/>
                  </a:lnTo>
                  <a:cubicBezTo>
                    <a:pt x="0" y="7747"/>
                    <a:pt x="12001" y="0"/>
                    <a:pt x="30861" y="0"/>
                  </a:cubicBezTo>
                  <a:cubicBezTo>
                    <a:pt x="49911" y="0"/>
                    <a:pt x="57213" y="9842"/>
                    <a:pt x="56007" y="28448"/>
                  </a:cubicBezTo>
                  <a:lnTo>
                    <a:pt x="43370" y="28448"/>
                  </a:lnTo>
                </a:path>
              </a:pathLst>
            </a:custGeom>
            <a:solidFill>
              <a:srgbClr val="FFFFFF"/>
            </a:solidFill>
            <a:ln w="6350" cap="flat">
              <a:noFill/>
              <a:prstDash val="solid"/>
              <a:miter/>
            </a:ln>
          </p:spPr>
          <p:txBody>
            <a:bodyPr rtlCol="0" anchor="ctr"/>
            <a:lstStyle/>
            <a:p>
              <a:endParaRPr lang="cs-CZ"/>
            </a:p>
          </p:txBody>
        </p:sp>
        <p:sp>
          <p:nvSpPr>
            <p:cNvPr id="29" name="Volný tvar: obrazec 28">
              <a:extLst>
                <a:ext uri="{FF2B5EF4-FFF2-40B4-BE49-F238E27FC236}">
                  <a16:creationId xmlns:a16="http://schemas.microsoft.com/office/drawing/2014/main" id="{55FC1D95-5976-424B-AFF7-A70241D11B06}"/>
                </a:ext>
              </a:extLst>
            </p:cNvPr>
            <p:cNvSpPr/>
            <p:nvPr/>
          </p:nvSpPr>
          <p:spPr>
            <a:xfrm>
              <a:off x="1742757" y="1730565"/>
              <a:ext cx="50291" cy="96011"/>
            </a:xfrm>
            <a:custGeom>
              <a:avLst/>
              <a:gdLst>
                <a:gd name="connsiteX0" fmla="*/ 0 w 50291"/>
                <a:gd name="connsiteY0" fmla="*/ 96012 h 96011"/>
                <a:gd name="connsiteX1" fmla="*/ 0 w 50291"/>
                <a:gd name="connsiteY1" fmla="*/ 0 h 96011"/>
                <a:gd name="connsiteX2" fmla="*/ 49403 w 50291"/>
                <a:gd name="connsiteY2" fmla="*/ 0 h 96011"/>
                <a:gd name="connsiteX3" fmla="*/ 49403 w 50291"/>
                <a:gd name="connsiteY3" fmla="*/ 10668 h 96011"/>
                <a:gd name="connsiteX4" fmla="*/ 12255 w 50291"/>
                <a:gd name="connsiteY4" fmla="*/ 10668 h 96011"/>
                <a:gd name="connsiteX5" fmla="*/ 12255 w 50291"/>
                <a:gd name="connsiteY5" fmla="*/ 41529 h 96011"/>
                <a:gd name="connsiteX6" fmla="*/ 46799 w 50291"/>
                <a:gd name="connsiteY6" fmla="*/ 41529 h 96011"/>
                <a:gd name="connsiteX7" fmla="*/ 46799 w 50291"/>
                <a:gd name="connsiteY7" fmla="*/ 52133 h 96011"/>
                <a:gd name="connsiteX8" fmla="*/ 12255 w 50291"/>
                <a:gd name="connsiteY8" fmla="*/ 52133 h 96011"/>
                <a:gd name="connsiteX9" fmla="*/ 12255 w 50291"/>
                <a:gd name="connsiteY9" fmla="*/ 85408 h 96011"/>
                <a:gd name="connsiteX10" fmla="*/ 50292 w 50291"/>
                <a:gd name="connsiteY10" fmla="*/ 85408 h 96011"/>
                <a:gd name="connsiteX11" fmla="*/ 50292 w 50291"/>
                <a:gd name="connsiteY11" fmla="*/ 96012 h 96011"/>
                <a:gd name="connsiteX12" fmla="*/ 0 w 50291"/>
                <a:gd name="connsiteY12" fmla="*/ 96012 h 96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291" h="96011">
                  <a:moveTo>
                    <a:pt x="0" y="96012"/>
                  </a:moveTo>
                  <a:lnTo>
                    <a:pt x="0" y="0"/>
                  </a:lnTo>
                  <a:lnTo>
                    <a:pt x="49403" y="0"/>
                  </a:lnTo>
                  <a:lnTo>
                    <a:pt x="49403" y="10668"/>
                  </a:lnTo>
                  <a:lnTo>
                    <a:pt x="12255" y="10668"/>
                  </a:lnTo>
                  <a:lnTo>
                    <a:pt x="12255" y="41529"/>
                  </a:lnTo>
                  <a:lnTo>
                    <a:pt x="46799" y="41529"/>
                  </a:lnTo>
                  <a:lnTo>
                    <a:pt x="46799" y="52133"/>
                  </a:lnTo>
                  <a:lnTo>
                    <a:pt x="12255" y="52133"/>
                  </a:lnTo>
                  <a:lnTo>
                    <a:pt x="12255" y="85408"/>
                  </a:lnTo>
                  <a:lnTo>
                    <a:pt x="50292" y="85408"/>
                  </a:lnTo>
                  <a:lnTo>
                    <a:pt x="50292" y="96012"/>
                  </a:lnTo>
                  <a:lnTo>
                    <a:pt x="0" y="96012"/>
                  </a:lnTo>
                </a:path>
              </a:pathLst>
            </a:custGeom>
            <a:solidFill>
              <a:srgbClr val="FFFFFF"/>
            </a:solidFill>
            <a:ln w="6350" cap="flat">
              <a:noFill/>
              <a:prstDash val="solid"/>
              <a:miter/>
            </a:ln>
          </p:spPr>
          <p:txBody>
            <a:bodyPr rtlCol="0" anchor="ctr"/>
            <a:lstStyle/>
            <a:p>
              <a:endParaRPr lang="cs-CZ"/>
            </a:p>
          </p:txBody>
        </p:sp>
        <p:sp>
          <p:nvSpPr>
            <p:cNvPr id="30" name="Volný tvar: obrazec 29">
              <a:extLst>
                <a:ext uri="{FF2B5EF4-FFF2-40B4-BE49-F238E27FC236}">
                  <a16:creationId xmlns:a16="http://schemas.microsoft.com/office/drawing/2014/main" id="{96C0010A-2236-4AEE-A53F-EF1F21AA6157}"/>
                </a:ext>
              </a:extLst>
            </p:cNvPr>
            <p:cNvSpPr/>
            <p:nvPr/>
          </p:nvSpPr>
          <p:spPr>
            <a:xfrm>
              <a:off x="1812480" y="1730565"/>
              <a:ext cx="65786" cy="96011"/>
            </a:xfrm>
            <a:custGeom>
              <a:avLst/>
              <a:gdLst>
                <a:gd name="connsiteX0" fmla="*/ 65786 w 65786"/>
                <a:gd name="connsiteY0" fmla="*/ 0 h 96011"/>
                <a:gd name="connsiteX1" fmla="*/ 65786 w 65786"/>
                <a:gd name="connsiteY1" fmla="*/ 96012 h 96011"/>
                <a:gd name="connsiteX2" fmla="*/ 49022 w 65786"/>
                <a:gd name="connsiteY2" fmla="*/ 96012 h 96011"/>
                <a:gd name="connsiteX3" fmla="*/ 11113 w 65786"/>
                <a:gd name="connsiteY3" fmla="*/ 12827 h 96011"/>
                <a:gd name="connsiteX4" fmla="*/ 10922 w 65786"/>
                <a:gd name="connsiteY4" fmla="*/ 12827 h 96011"/>
                <a:gd name="connsiteX5" fmla="*/ 10922 w 65786"/>
                <a:gd name="connsiteY5" fmla="*/ 96012 h 96011"/>
                <a:gd name="connsiteX6" fmla="*/ 0 w 65786"/>
                <a:gd name="connsiteY6" fmla="*/ 96012 h 96011"/>
                <a:gd name="connsiteX7" fmla="*/ 0 w 65786"/>
                <a:gd name="connsiteY7" fmla="*/ 0 h 96011"/>
                <a:gd name="connsiteX8" fmla="*/ 17272 w 65786"/>
                <a:gd name="connsiteY8" fmla="*/ 0 h 96011"/>
                <a:gd name="connsiteX9" fmla="*/ 54546 w 65786"/>
                <a:gd name="connsiteY9" fmla="*/ 82233 h 96011"/>
                <a:gd name="connsiteX10" fmla="*/ 54927 w 65786"/>
                <a:gd name="connsiteY10" fmla="*/ 82233 h 96011"/>
                <a:gd name="connsiteX11" fmla="*/ 54927 w 65786"/>
                <a:gd name="connsiteY11" fmla="*/ 0 h 96011"/>
                <a:gd name="connsiteX12" fmla="*/ 65786 w 65786"/>
                <a:gd name="connsiteY12" fmla="*/ 0 h 96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786" h="96011">
                  <a:moveTo>
                    <a:pt x="65786" y="0"/>
                  </a:moveTo>
                  <a:lnTo>
                    <a:pt x="65786" y="96012"/>
                  </a:lnTo>
                  <a:lnTo>
                    <a:pt x="49022" y="96012"/>
                  </a:lnTo>
                  <a:lnTo>
                    <a:pt x="11113" y="12827"/>
                  </a:lnTo>
                  <a:lnTo>
                    <a:pt x="10922" y="12827"/>
                  </a:lnTo>
                  <a:lnTo>
                    <a:pt x="10922" y="96012"/>
                  </a:lnTo>
                  <a:lnTo>
                    <a:pt x="0" y="96012"/>
                  </a:lnTo>
                  <a:lnTo>
                    <a:pt x="0" y="0"/>
                  </a:lnTo>
                  <a:lnTo>
                    <a:pt x="17272" y="0"/>
                  </a:lnTo>
                  <a:lnTo>
                    <a:pt x="54546" y="82233"/>
                  </a:lnTo>
                  <a:lnTo>
                    <a:pt x="54927" y="82233"/>
                  </a:lnTo>
                  <a:lnTo>
                    <a:pt x="54927" y="0"/>
                  </a:lnTo>
                  <a:lnTo>
                    <a:pt x="65786" y="0"/>
                  </a:lnTo>
                </a:path>
              </a:pathLst>
            </a:custGeom>
            <a:solidFill>
              <a:srgbClr val="FFFFFF"/>
            </a:solidFill>
            <a:ln w="6350" cap="flat">
              <a:noFill/>
              <a:prstDash val="solid"/>
              <a:miter/>
            </a:ln>
          </p:spPr>
          <p:txBody>
            <a:bodyPr rtlCol="0" anchor="ctr"/>
            <a:lstStyle/>
            <a:p>
              <a:endParaRPr lang="cs-CZ"/>
            </a:p>
          </p:txBody>
        </p:sp>
        <p:sp>
          <p:nvSpPr>
            <p:cNvPr id="31" name="Volný tvar: obrazec 30">
              <a:extLst>
                <a:ext uri="{FF2B5EF4-FFF2-40B4-BE49-F238E27FC236}">
                  <a16:creationId xmlns:a16="http://schemas.microsoft.com/office/drawing/2014/main" id="{02C3D328-60D8-463D-9919-60AE02C043F0}"/>
                </a:ext>
              </a:extLst>
            </p:cNvPr>
            <p:cNvSpPr/>
            <p:nvPr/>
          </p:nvSpPr>
          <p:spPr>
            <a:xfrm>
              <a:off x="1895919" y="1730565"/>
              <a:ext cx="62801" cy="96011"/>
            </a:xfrm>
            <a:custGeom>
              <a:avLst/>
              <a:gdLst>
                <a:gd name="connsiteX0" fmla="*/ 62801 w 62801"/>
                <a:gd name="connsiteY0" fmla="*/ 0 h 96011"/>
                <a:gd name="connsiteX1" fmla="*/ 62801 w 62801"/>
                <a:gd name="connsiteY1" fmla="*/ 10605 h 96011"/>
                <a:gd name="connsiteX2" fmla="*/ 37529 w 62801"/>
                <a:gd name="connsiteY2" fmla="*/ 10605 h 96011"/>
                <a:gd name="connsiteX3" fmla="*/ 37529 w 62801"/>
                <a:gd name="connsiteY3" fmla="*/ 96012 h 96011"/>
                <a:gd name="connsiteX4" fmla="*/ 25273 w 62801"/>
                <a:gd name="connsiteY4" fmla="*/ 96012 h 96011"/>
                <a:gd name="connsiteX5" fmla="*/ 25273 w 62801"/>
                <a:gd name="connsiteY5" fmla="*/ 10605 h 96011"/>
                <a:gd name="connsiteX6" fmla="*/ 0 w 62801"/>
                <a:gd name="connsiteY6" fmla="*/ 10605 h 96011"/>
                <a:gd name="connsiteX7" fmla="*/ 0 w 62801"/>
                <a:gd name="connsiteY7" fmla="*/ 0 h 96011"/>
                <a:gd name="connsiteX8" fmla="*/ 62801 w 62801"/>
                <a:gd name="connsiteY8" fmla="*/ 0 h 96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01" h="96011">
                  <a:moveTo>
                    <a:pt x="62801" y="0"/>
                  </a:moveTo>
                  <a:lnTo>
                    <a:pt x="62801" y="10605"/>
                  </a:lnTo>
                  <a:lnTo>
                    <a:pt x="37529" y="10605"/>
                  </a:lnTo>
                  <a:lnTo>
                    <a:pt x="37529" y="96012"/>
                  </a:lnTo>
                  <a:lnTo>
                    <a:pt x="25273" y="96012"/>
                  </a:lnTo>
                  <a:lnTo>
                    <a:pt x="25273" y="10605"/>
                  </a:lnTo>
                  <a:lnTo>
                    <a:pt x="0" y="10605"/>
                  </a:lnTo>
                  <a:lnTo>
                    <a:pt x="0" y="0"/>
                  </a:lnTo>
                  <a:lnTo>
                    <a:pt x="62801" y="0"/>
                  </a:lnTo>
                </a:path>
              </a:pathLst>
            </a:custGeom>
            <a:solidFill>
              <a:srgbClr val="FFFFFF"/>
            </a:solidFill>
            <a:ln w="6350" cap="flat">
              <a:noFill/>
              <a:prstDash val="solid"/>
              <a:miter/>
            </a:ln>
          </p:spPr>
          <p:txBody>
            <a:bodyPr rtlCol="0" anchor="ctr"/>
            <a:lstStyle/>
            <a:p>
              <a:endParaRPr lang="cs-CZ"/>
            </a:p>
          </p:txBody>
        </p:sp>
        <p:sp>
          <p:nvSpPr>
            <p:cNvPr id="32" name="Volný tvar: obrazec 31">
              <a:extLst>
                <a:ext uri="{FF2B5EF4-FFF2-40B4-BE49-F238E27FC236}">
                  <a16:creationId xmlns:a16="http://schemas.microsoft.com/office/drawing/2014/main" id="{FC254CA9-04B5-4880-BD9D-B2F39230BC46}"/>
                </a:ext>
              </a:extLst>
            </p:cNvPr>
            <p:cNvSpPr/>
            <p:nvPr/>
          </p:nvSpPr>
          <p:spPr>
            <a:xfrm>
              <a:off x="1975992" y="1730565"/>
              <a:ext cx="57530" cy="96075"/>
            </a:xfrm>
            <a:custGeom>
              <a:avLst/>
              <a:gdLst>
                <a:gd name="connsiteX0" fmla="*/ 12192 w 57530"/>
                <a:gd name="connsiteY0" fmla="*/ 41211 h 96075"/>
                <a:gd name="connsiteX1" fmla="*/ 30607 w 57530"/>
                <a:gd name="connsiteY1" fmla="*/ 41211 h 96075"/>
                <a:gd name="connsiteX2" fmla="*/ 43624 w 57530"/>
                <a:gd name="connsiteY2" fmla="*/ 25273 h 96075"/>
                <a:gd name="connsiteX3" fmla="*/ 30798 w 57530"/>
                <a:gd name="connsiteY3" fmla="*/ 10605 h 96075"/>
                <a:gd name="connsiteX4" fmla="*/ 12255 w 57530"/>
                <a:gd name="connsiteY4" fmla="*/ 10605 h 96075"/>
                <a:gd name="connsiteX5" fmla="*/ 12255 w 57530"/>
                <a:gd name="connsiteY5" fmla="*/ 41211 h 96075"/>
                <a:gd name="connsiteX6" fmla="*/ 12192 w 57530"/>
                <a:gd name="connsiteY6" fmla="*/ 51880 h 96075"/>
                <a:gd name="connsiteX7" fmla="*/ 12192 w 57530"/>
                <a:gd name="connsiteY7" fmla="*/ 96012 h 96075"/>
                <a:gd name="connsiteX8" fmla="*/ 0 w 57530"/>
                <a:gd name="connsiteY8" fmla="*/ 96012 h 96075"/>
                <a:gd name="connsiteX9" fmla="*/ 0 w 57530"/>
                <a:gd name="connsiteY9" fmla="*/ 0 h 96075"/>
                <a:gd name="connsiteX10" fmla="*/ 33084 w 57530"/>
                <a:gd name="connsiteY10" fmla="*/ 0 h 96075"/>
                <a:gd name="connsiteX11" fmla="*/ 56071 w 57530"/>
                <a:gd name="connsiteY11" fmla="*/ 23939 h 96075"/>
                <a:gd name="connsiteX12" fmla="*/ 38545 w 57530"/>
                <a:gd name="connsiteY12" fmla="*/ 45911 h 96075"/>
                <a:gd name="connsiteX13" fmla="*/ 38545 w 57530"/>
                <a:gd name="connsiteY13" fmla="*/ 46164 h 96075"/>
                <a:gd name="connsiteX14" fmla="*/ 54165 w 57530"/>
                <a:gd name="connsiteY14" fmla="*/ 70930 h 96075"/>
                <a:gd name="connsiteX15" fmla="*/ 57531 w 57530"/>
                <a:gd name="connsiteY15" fmla="*/ 96076 h 96075"/>
                <a:gd name="connsiteX16" fmla="*/ 44704 w 57530"/>
                <a:gd name="connsiteY16" fmla="*/ 96076 h 96075"/>
                <a:gd name="connsiteX17" fmla="*/ 41021 w 57530"/>
                <a:gd name="connsiteY17" fmla="*/ 64199 h 96075"/>
                <a:gd name="connsiteX18" fmla="*/ 26480 w 57530"/>
                <a:gd name="connsiteY18" fmla="*/ 51943 h 96075"/>
                <a:gd name="connsiteX19" fmla="*/ 12192 w 57530"/>
                <a:gd name="connsiteY19" fmla="*/ 51943 h 9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530" h="96075">
                  <a:moveTo>
                    <a:pt x="12192" y="41211"/>
                  </a:moveTo>
                  <a:lnTo>
                    <a:pt x="30607" y="41211"/>
                  </a:lnTo>
                  <a:cubicBezTo>
                    <a:pt x="39434" y="41211"/>
                    <a:pt x="43624" y="33655"/>
                    <a:pt x="43624" y="25273"/>
                  </a:cubicBezTo>
                  <a:cubicBezTo>
                    <a:pt x="43624" y="18288"/>
                    <a:pt x="40068" y="10605"/>
                    <a:pt x="30798" y="10605"/>
                  </a:cubicBezTo>
                  <a:lnTo>
                    <a:pt x="12255" y="10605"/>
                  </a:lnTo>
                  <a:lnTo>
                    <a:pt x="12255" y="41211"/>
                  </a:lnTo>
                  <a:moveTo>
                    <a:pt x="12192" y="51880"/>
                  </a:moveTo>
                  <a:lnTo>
                    <a:pt x="12192" y="96012"/>
                  </a:lnTo>
                  <a:lnTo>
                    <a:pt x="0" y="96012"/>
                  </a:lnTo>
                  <a:lnTo>
                    <a:pt x="0" y="0"/>
                  </a:lnTo>
                  <a:lnTo>
                    <a:pt x="33084" y="0"/>
                  </a:lnTo>
                  <a:cubicBezTo>
                    <a:pt x="50102" y="0"/>
                    <a:pt x="56071" y="11938"/>
                    <a:pt x="56071" y="23939"/>
                  </a:cubicBezTo>
                  <a:cubicBezTo>
                    <a:pt x="56071" y="35242"/>
                    <a:pt x="49784" y="43879"/>
                    <a:pt x="38545" y="45911"/>
                  </a:cubicBezTo>
                  <a:lnTo>
                    <a:pt x="38545" y="46164"/>
                  </a:lnTo>
                  <a:cubicBezTo>
                    <a:pt x="49593" y="47942"/>
                    <a:pt x="53530" y="51626"/>
                    <a:pt x="54165" y="70930"/>
                  </a:cubicBezTo>
                  <a:cubicBezTo>
                    <a:pt x="54293" y="75057"/>
                    <a:pt x="55690" y="90107"/>
                    <a:pt x="57531" y="96076"/>
                  </a:cubicBezTo>
                  <a:lnTo>
                    <a:pt x="44704" y="96076"/>
                  </a:lnTo>
                  <a:cubicBezTo>
                    <a:pt x="41339" y="89471"/>
                    <a:pt x="42037" y="76962"/>
                    <a:pt x="41021" y="64199"/>
                  </a:cubicBezTo>
                  <a:cubicBezTo>
                    <a:pt x="40005" y="52451"/>
                    <a:pt x="30671" y="51943"/>
                    <a:pt x="26480" y="51943"/>
                  </a:cubicBezTo>
                  <a:lnTo>
                    <a:pt x="12192" y="51943"/>
                  </a:lnTo>
                  <a:close/>
                </a:path>
              </a:pathLst>
            </a:custGeom>
            <a:solidFill>
              <a:srgbClr val="FFFFFF"/>
            </a:solidFill>
            <a:ln w="6350" cap="flat">
              <a:noFill/>
              <a:prstDash val="solid"/>
              <a:miter/>
            </a:ln>
          </p:spPr>
          <p:txBody>
            <a:bodyPr rtlCol="0" anchor="ctr"/>
            <a:lstStyle/>
            <a:p>
              <a:endParaRPr lang="cs-CZ"/>
            </a:p>
          </p:txBody>
        </p:sp>
        <p:sp>
          <p:nvSpPr>
            <p:cNvPr id="33" name="Volný tvar: obrazec 32">
              <a:extLst>
                <a:ext uri="{FF2B5EF4-FFF2-40B4-BE49-F238E27FC236}">
                  <a16:creationId xmlns:a16="http://schemas.microsoft.com/office/drawing/2014/main" id="{DE3ED5FD-2AF6-42E5-9792-99E68F3BC071}"/>
                </a:ext>
              </a:extLst>
            </p:cNvPr>
            <p:cNvSpPr/>
            <p:nvPr/>
          </p:nvSpPr>
          <p:spPr>
            <a:xfrm>
              <a:off x="2051939" y="1730565"/>
              <a:ext cx="60451" cy="97980"/>
            </a:xfrm>
            <a:custGeom>
              <a:avLst/>
              <a:gdLst>
                <a:gd name="connsiteX0" fmla="*/ 0 w 60451"/>
                <a:gd name="connsiteY0" fmla="*/ 0 h 97980"/>
                <a:gd name="connsiteX1" fmla="*/ 12255 w 60451"/>
                <a:gd name="connsiteY1" fmla="*/ 0 h 97980"/>
                <a:gd name="connsiteX2" fmla="*/ 12255 w 60451"/>
                <a:gd name="connsiteY2" fmla="*/ 61468 h 97980"/>
                <a:gd name="connsiteX3" fmla="*/ 30226 w 60451"/>
                <a:gd name="connsiteY3" fmla="*/ 87820 h 97980"/>
                <a:gd name="connsiteX4" fmla="*/ 48196 w 60451"/>
                <a:gd name="connsiteY4" fmla="*/ 61468 h 97980"/>
                <a:gd name="connsiteX5" fmla="*/ 48196 w 60451"/>
                <a:gd name="connsiteY5" fmla="*/ 0 h 97980"/>
                <a:gd name="connsiteX6" fmla="*/ 60452 w 60451"/>
                <a:gd name="connsiteY6" fmla="*/ 0 h 97980"/>
                <a:gd name="connsiteX7" fmla="*/ 60452 w 60451"/>
                <a:gd name="connsiteY7" fmla="*/ 60960 h 97980"/>
                <a:gd name="connsiteX8" fmla="*/ 30226 w 60451"/>
                <a:gd name="connsiteY8" fmla="*/ 97980 h 97980"/>
                <a:gd name="connsiteX9" fmla="*/ 63 w 60451"/>
                <a:gd name="connsiteY9" fmla="*/ 60960 h 97980"/>
                <a:gd name="connsiteX10" fmla="*/ 63 w 60451"/>
                <a:gd name="connsiteY10" fmla="*/ 0 h 9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451" h="97980">
                  <a:moveTo>
                    <a:pt x="0" y="0"/>
                  </a:moveTo>
                  <a:lnTo>
                    <a:pt x="12255" y="0"/>
                  </a:lnTo>
                  <a:lnTo>
                    <a:pt x="12255" y="61468"/>
                  </a:lnTo>
                  <a:cubicBezTo>
                    <a:pt x="12255" y="82423"/>
                    <a:pt x="18669" y="87820"/>
                    <a:pt x="30226" y="87820"/>
                  </a:cubicBezTo>
                  <a:cubicBezTo>
                    <a:pt x="41783" y="87820"/>
                    <a:pt x="48196" y="82423"/>
                    <a:pt x="48196" y="61468"/>
                  </a:cubicBezTo>
                  <a:lnTo>
                    <a:pt x="48196" y="0"/>
                  </a:lnTo>
                  <a:lnTo>
                    <a:pt x="60452" y="0"/>
                  </a:lnTo>
                  <a:lnTo>
                    <a:pt x="60452" y="60960"/>
                  </a:lnTo>
                  <a:cubicBezTo>
                    <a:pt x="60452" y="87503"/>
                    <a:pt x="50609" y="97980"/>
                    <a:pt x="30226" y="97980"/>
                  </a:cubicBezTo>
                  <a:cubicBezTo>
                    <a:pt x="9969" y="97980"/>
                    <a:pt x="63" y="87503"/>
                    <a:pt x="63" y="60960"/>
                  </a:cubicBezTo>
                  <a:lnTo>
                    <a:pt x="63" y="0"/>
                  </a:lnTo>
                </a:path>
              </a:pathLst>
            </a:custGeom>
            <a:solidFill>
              <a:srgbClr val="FFFFFF"/>
            </a:solidFill>
            <a:ln w="6350" cap="flat">
              <a:noFill/>
              <a:prstDash val="solid"/>
              <a:miter/>
            </a:ln>
          </p:spPr>
          <p:txBody>
            <a:bodyPr rtlCol="0" anchor="ctr"/>
            <a:lstStyle/>
            <a:p>
              <a:endParaRPr lang="cs-CZ"/>
            </a:p>
          </p:txBody>
        </p:sp>
        <p:sp>
          <p:nvSpPr>
            <p:cNvPr id="34" name="Volný tvar: obrazec 33">
              <a:extLst>
                <a:ext uri="{FF2B5EF4-FFF2-40B4-BE49-F238E27FC236}">
                  <a16:creationId xmlns:a16="http://schemas.microsoft.com/office/drawing/2014/main" id="{8C75B274-C8AC-47CD-A51E-DD326276DADB}"/>
                </a:ext>
              </a:extLst>
            </p:cNvPr>
            <p:cNvSpPr/>
            <p:nvPr/>
          </p:nvSpPr>
          <p:spPr>
            <a:xfrm>
              <a:off x="2134742" y="1730565"/>
              <a:ext cx="88963" cy="96011"/>
            </a:xfrm>
            <a:custGeom>
              <a:avLst/>
              <a:gdLst>
                <a:gd name="connsiteX0" fmla="*/ 11367 w 88963"/>
                <a:gd name="connsiteY0" fmla="*/ 96012 h 96011"/>
                <a:gd name="connsiteX1" fmla="*/ 0 w 88963"/>
                <a:gd name="connsiteY1" fmla="*/ 96012 h 96011"/>
                <a:gd name="connsiteX2" fmla="*/ 0 w 88963"/>
                <a:gd name="connsiteY2" fmla="*/ 0 h 96011"/>
                <a:gd name="connsiteX3" fmla="*/ 19812 w 88963"/>
                <a:gd name="connsiteY3" fmla="*/ 0 h 96011"/>
                <a:gd name="connsiteX4" fmla="*/ 43942 w 88963"/>
                <a:gd name="connsiteY4" fmla="*/ 80645 h 96011"/>
                <a:gd name="connsiteX5" fmla="*/ 44260 w 88963"/>
                <a:gd name="connsiteY5" fmla="*/ 80645 h 96011"/>
                <a:gd name="connsiteX6" fmla="*/ 68707 w 88963"/>
                <a:gd name="connsiteY6" fmla="*/ 0 h 96011"/>
                <a:gd name="connsiteX7" fmla="*/ 88964 w 88963"/>
                <a:gd name="connsiteY7" fmla="*/ 0 h 96011"/>
                <a:gd name="connsiteX8" fmla="*/ 88964 w 88963"/>
                <a:gd name="connsiteY8" fmla="*/ 96012 h 96011"/>
                <a:gd name="connsiteX9" fmla="*/ 76645 w 88963"/>
                <a:gd name="connsiteY9" fmla="*/ 96012 h 96011"/>
                <a:gd name="connsiteX10" fmla="*/ 76645 w 88963"/>
                <a:gd name="connsiteY10" fmla="*/ 10668 h 96011"/>
                <a:gd name="connsiteX11" fmla="*/ 76390 w 88963"/>
                <a:gd name="connsiteY11" fmla="*/ 10668 h 96011"/>
                <a:gd name="connsiteX12" fmla="*/ 49593 w 88963"/>
                <a:gd name="connsiteY12" fmla="*/ 96012 h 96011"/>
                <a:gd name="connsiteX13" fmla="*/ 38037 w 88963"/>
                <a:gd name="connsiteY13" fmla="*/ 96012 h 96011"/>
                <a:gd name="connsiteX14" fmla="*/ 11621 w 88963"/>
                <a:gd name="connsiteY14" fmla="*/ 10668 h 96011"/>
                <a:gd name="connsiteX15" fmla="*/ 11367 w 88963"/>
                <a:gd name="connsiteY15" fmla="*/ 10668 h 96011"/>
                <a:gd name="connsiteX16" fmla="*/ 11367 w 88963"/>
                <a:gd name="connsiteY16" fmla="*/ 96012 h 96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8963" h="96011">
                  <a:moveTo>
                    <a:pt x="11367" y="96012"/>
                  </a:moveTo>
                  <a:lnTo>
                    <a:pt x="0" y="96012"/>
                  </a:lnTo>
                  <a:lnTo>
                    <a:pt x="0" y="0"/>
                  </a:lnTo>
                  <a:lnTo>
                    <a:pt x="19812" y="0"/>
                  </a:lnTo>
                  <a:lnTo>
                    <a:pt x="43942" y="80645"/>
                  </a:lnTo>
                  <a:lnTo>
                    <a:pt x="44260" y="80645"/>
                  </a:lnTo>
                  <a:lnTo>
                    <a:pt x="68707" y="0"/>
                  </a:lnTo>
                  <a:lnTo>
                    <a:pt x="88964" y="0"/>
                  </a:lnTo>
                  <a:lnTo>
                    <a:pt x="88964" y="96012"/>
                  </a:lnTo>
                  <a:lnTo>
                    <a:pt x="76645" y="96012"/>
                  </a:lnTo>
                  <a:lnTo>
                    <a:pt x="76645" y="10668"/>
                  </a:lnTo>
                  <a:lnTo>
                    <a:pt x="76390" y="10668"/>
                  </a:lnTo>
                  <a:lnTo>
                    <a:pt x="49593" y="96012"/>
                  </a:lnTo>
                  <a:lnTo>
                    <a:pt x="38037" y="96012"/>
                  </a:lnTo>
                  <a:lnTo>
                    <a:pt x="11621" y="10668"/>
                  </a:lnTo>
                  <a:lnTo>
                    <a:pt x="11367" y="10668"/>
                  </a:lnTo>
                  <a:lnTo>
                    <a:pt x="11367" y="96012"/>
                  </a:lnTo>
                </a:path>
              </a:pathLst>
            </a:custGeom>
            <a:solidFill>
              <a:srgbClr val="FFFFFF"/>
            </a:solidFill>
            <a:ln w="6350" cap="flat">
              <a:noFill/>
              <a:prstDash val="solid"/>
              <a:miter/>
            </a:ln>
          </p:spPr>
          <p:txBody>
            <a:bodyPr rtlCol="0" anchor="ctr"/>
            <a:lstStyle/>
            <a:p>
              <a:endParaRPr lang="cs-CZ"/>
            </a:p>
          </p:txBody>
        </p:sp>
        <p:sp>
          <p:nvSpPr>
            <p:cNvPr id="35" name="Volný tvar: obrazec 34">
              <a:extLst>
                <a:ext uri="{FF2B5EF4-FFF2-40B4-BE49-F238E27FC236}">
                  <a16:creationId xmlns:a16="http://schemas.microsoft.com/office/drawing/2014/main" id="{299403FB-4ED9-41A6-9E4B-EE3B6C2FE0A7}"/>
                </a:ext>
              </a:extLst>
            </p:cNvPr>
            <p:cNvSpPr/>
            <p:nvPr/>
          </p:nvSpPr>
          <p:spPr>
            <a:xfrm>
              <a:off x="2272919" y="1730565"/>
              <a:ext cx="77216" cy="96011"/>
            </a:xfrm>
            <a:custGeom>
              <a:avLst/>
              <a:gdLst>
                <a:gd name="connsiteX0" fmla="*/ 37846 w 77216"/>
                <a:gd name="connsiteY0" fmla="*/ 11303 h 96011"/>
                <a:gd name="connsiteX1" fmla="*/ 37592 w 77216"/>
                <a:gd name="connsiteY1" fmla="*/ 11303 h 96011"/>
                <a:gd name="connsiteX2" fmla="*/ 22542 w 77216"/>
                <a:gd name="connsiteY2" fmla="*/ 62548 h 96011"/>
                <a:gd name="connsiteX3" fmla="*/ 53276 w 77216"/>
                <a:gd name="connsiteY3" fmla="*/ 62548 h 96011"/>
                <a:gd name="connsiteX4" fmla="*/ 37846 w 77216"/>
                <a:gd name="connsiteY4" fmla="*/ 11303 h 96011"/>
                <a:gd name="connsiteX5" fmla="*/ 30353 w 77216"/>
                <a:gd name="connsiteY5" fmla="*/ 0 h 96011"/>
                <a:gd name="connsiteX6" fmla="*/ 45911 w 77216"/>
                <a:gd name="connsiteY6" fmla="*/ 0 h 96011"/>
                <a:gd name="connsiteX7" fmla="*/ 77216 w 77216"/>
                <a:gd name="connsiteY7" fmla="*/ 96012 h 96011"/>
                <a:gd name="connsiteX8" fmla="*/ 63500 w 77216"/>
                <a:gd name="connsiteY8" fmla="*/ 96012 h 96011"/>
                <a:gd name="connsiteX9" fmla="*/ 56642 w 77216"/>
                <a:gd name="connsiteY9" fmla="*/ 73152 h 96011"/>
                <a:gd name="connsiteX10" fmla="*/ 19558 w 77216"/>
                <a:gd name="connsiteY10" fmla="*/ 73152 h 96011"/>
                <a:gd name="connsiteX11" fmla="*/ 12319 w 77216"/>
                <a:gd name="connsiteY11" fmla="*/ 96012 h 96011"/>
                <a:gd name="connsiteX12" fmla="*/ 0 w 77216"/>
                <a:gd name="connsiteY12" fmla="*/ 96012 h 96011"/>
                <a:gd name="connsiteX13" fmla="*/ 30353 w 77216"/>
                <a:gd name="connsiteY13" fmla="*/ 0 h 96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216" h="96011">
                  <a:moveTo>
                    <a:pt x="37846" y="11303"/>
                  </a:moveTo>
                  <a:lnTo>
                    <a:pt x="37592" y="11303"/>
                  </a:lnTo>
                  <a:lnTo>
                    <a:pt x="22542" y="62548"/>
                  </a:lnTo>
                  <a:lnTo>
                    <a:pt x="53276" y="62548"/>
                  </a:lnTo>
                  <a:lnTo>
                    <a:pt x="37846" y="11303"/>
                  </a:lnTo>
                  <a:moveTo>
                    <a:pt x="30353" y="0"/>
                  </a:moveTo>
                  <a:lnTo>
                    <a:pt x="45911" y="0"/>
                  </a:lnTo>
                  <a:lnTo>
                    <a:pt x="77216" y="96012"/>
                  </a:lnTo>
                  <a:lnTo>
                    <a:pt x="63500" y="96012"/>
                  </a:lnTo>
                  <a:lnTo>
                    <a:pt x="56642" y="73152"/>
                  </a:lnTo>
                  <a:lnTo>
                    <a:pt x="19558" y="73152"/>
                  </a:lnTo>
                  <a:lnTo>
                    <a:pt x="12319" y="96012"/>
                  </a:lnTo>
                  <a:lnTo>
                    <a:pt x="0" y="96012"/>
                  </a:lnTo>
                  <a:lnTo>
                    <a:pt x="30353" y="0"/>
                  </a:lnTo>
                  <a:close/>
                </a:path>
              </a:pathLst>
            </a:custGeom>
            <a:solidFill>
              <a:srgbClr val="FFFFFF"/>
            </a:solidFill>
            <a:ln w="6350" cap="flat">
              <a:noFill/>
              <a:prstDash val="solid"/>
              <a:miter/>
            </a:ln>
          </p:spPr>
          <p:txBody>
            <a:bodyPr rtlCol="0" anchor="ctr"/>
            <a:lstStyle/>
            <a:p>
              <a:endParaRPr lang="cs-CZ"/>
            </a:p>
          </p:txBody>
        </p:sp>
        <p:sp>
          <p:nvSpPr>
            <p:cNvPr id="36" name="Volný tvar: obrazec 35">
              <a:extLst>
                <a:ext uri="{FF2B5EF4-FFF2-40B4-BE49-F238E27FC236}">
                  <a16:creationId xmlns:a16="http://schemas.microsoft.com/office/drawing/2014/main" id="{0E05DE3E-C350-41C1-9FF3-4012A8056DE3}"/>
                </a:ext>
              </a:extLst>
            </p:cNvPr>
            <p:cNvSpPr/>
            <p:nvPr/>
          </p:nvSpPr>
          <p:spPr>
            <a:xfrm>
              <a:off x="2349563" y="1730565"/>
              <a:ext cx="70548" cy="96011"/>
            </a:xfrm>
            <a:custGeom>
              <a:avLst/>
              <a:gdLst>
                <a:gd name="connsiteX0" fmla="*/ 42418 w 70548"/>
                <a:gd name="connsiteY0" fmla="*/ 96012 h 96011"/>
                <a:gd name="connsiteX1" fmla="*/ 27813 w 70548"/>
                <a:gd name="connsiteY1" fmla="*/ 96012 h 96011"/>
                <a:gd name="connsiteX2" fmla="*/ 0 w 70548"/>
                <a:gd name="connsiteY2" fmla="*/ 0 h 96011"/>
                <a:gd name="connsiteX3" fmla="*/ 13271 w 70548"/>
                <a:gd name="connsiteY3" fmla="*/ 0 h 96011"/>
                <a:gd name="connsiteX4" fmla="*/ 35306 w 70548"/>
                <a:gd name="connsiteY4" fmla="*/ 84455 h 96011"/>
                <a:gd name="connsiteX5" fmla="*/ 35560 w 70548"/>
                <a:gd name="connsiteY5" fmla="*/ 84455 h 96011"/>
                <a:gd name="connsiteX6" fmla="*/ 58039 w 70548"/>
                <a:gd name="connsiteY6" fmla="*/ 0 h 96011"/>
                <a:gd name="connsiteX7" fmla="*/ 70548 w 70548"/>
                <a:gd name="connsiteY7" fmla="*/ 0 h 96011"/>
                <a:gd name="connsiteX8" fmla="*/ 42418 w 70548"/>
                <a:gd name="connsiteY8" fmla="*/ 96012 h 96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548" h="96011">
                  <a:moveTo>
                    <a:pt x="42418" y="96012"/>
                  </a:moveTo>
                  <a:lnTo>
                    <a:pt x="27813" y="96012"/>
                  </a:lnTo>
                  <a:lnTo>
                    <a:pt x="0" y="0"/>
                  </a:lnTo>
                  <a:lnTo>
                    <a:pt x="13271" y="0"/>
                  </a:lnTo>
                  <a:lnTo>
                    <a:pt x="35306" y="84455"/>
                  </a:lnTo>
                  <a:lnTo>
                    <a:pt x="35560" y="84455"/>
                  </a:lnTo>
                  <a:lnTo>
                    <a:pt x="58039" y="0"/>
                  </a:lnTo>
                  <a:lnTo>
                    <a:pt x="70548" y="0"/>
                  </a:lnTo>
                  <a:lnTo>
                    <a:pt x="42418" y="96012"/>
                  </a:lnTo>
                </a:path>
              </a:pathLst>
            </a:custGeom>
            <a:solidFill>
              <a:srgbClr val="FFFFFF"/>
            </a:solidFill>
            <a:ln w="6350" cap="flat">
              <a:noFill/>
              <a:prstDash val="solid"/>
              <a:miter/>
            </a:ln>
          </p:spPr>
          <p:txBody>
            <a:bodyPr rtlCol="0" anchor="ctr"/>
            <a:lstStyle/>
            <a:p>
              <a:endParaRPr lang="cs-CZ"/>
            </a:p>
          </p:txBody>
        </p:sp>
        <p:sp>
          <p:nvSpPr>
            <p:cNvPr id="37" name="Volný tvar: obrazec 36">
              <a:extLst>
                <a:ext uri="{FF2B5EF4-FFF2-40B4-BE49-F238E27FC236}">
                  <a16:creationId xmlns:a16="http://schemas.microsoft.com/office/drawing/2014/main" id="{8F286C59-564E-47E8-9DD2-11C14E575857}"/>
                </a:ext>
              </a:extLst>
            </p:cNvPr>
            <p:cNvSpPr/>
            <p:nvPr/>
          </p:nvSpPr>
          <p:spPr>
            <a:xfrm>
              <a:off x="2467736" y="1705673"/>
              <a:ext cx="57415" cy="122936"/>
            </a:xfrm>
            <a:custGeom>
              <a:avLst/>
              <a:gdLst>
                <a:gd name="connsiteX0" fmla="*/ 49911 w 57415"/>
                <a:gd name="connsiteY0" fmla="*/ 0 h 122936"/>
                <a:gd name="connsiteX1" fmla="*/ 37274 w 57415"/>
                <a:gd name="connsiteY1" fmla="*/ 14161 h 122936"/>
                <a:gd name="connsiteX2" fmla="*/ 22161 w 57415"/>
                <a:gd name="connsiteY2" fmla="*/ 14161 h 122936"/>
                <a:gd name="connsiteX3" fmla="*/ 9525 w 57415"/>
                <a:gd name="connsiteY3" fmla="*/ 0 h 122936"/>
                <a:gd name="connsiteX4" fmla="*/ 19939 w 57415"/>
                <a:gd name="connsiteY4" fmla="*/ 0 h 122936"/>
                <a:gd name="connsiteX5" fmla="*/ 29782 w 57415"/>
                <a:gd name="connsiteY5" fmla="*/ 8763 h 122936"/>
                <a:gd name="connsiteX6" fmla="*/ 39624 w 57415"/>
                <a:gd name="connsiteY6" fmla="*/ 0 h 122936"/>
                <a:gd name="connsiteX7" fmla="*/ 49911 w 57415"/>
                <a:gd name="connsiteY7" fmla="*/ 0 h 122936"/>
                <a:gd name="connsiteX8" fmla="*/ 43371 w 57415"/>
                <a:gd name="connsiteY8" fmla="*/ 51372 h 122936"/>
                <a:gd name="connsiteX9" fmla="*/ 40513 w 57415"/>
                <a:gd name="connsiteY9" fmla="*/ 37402 h 122936"/>
                <a:gd name="connsiteX10" fmla="*/ 29782 w 57415"/>
                <a:gd name="connsiteY10" fmla="*/ 33274 h 122936"/>
                <a:gd name="connsiteX11" fmla="*/ 15304 w 57415"/>
                <a:gd name="connsiteY11" fmla="*/ 40767 h 122936"/>
                <a:gd name="connsiteX12" fmla="*/ 12573 w 57415"/>
                <a:gd name="connsiteY12" fmla="*/ 60706 h 122936"/>
                <a:gd name="connsiteX13" fmla="*/ 12573 w 57415"/>
                <a:gd name="connsiteY13" fmla="*/ 86360 h 122936"/>
                <a:gd name="connsiteX14" fmla="*/ 29655 w 57415"/>
                <a:gd name="connsiteY14" fmla="*/ 112713 h 122936"/>
                <a:gd name="connsiteX15" fmla="*/ 44768 w 57415"/>
                <a:gd name="connsiteY15" fmla="*/ 92583 h 122936"/>
                <a:gd name="connsiteX16" fmla="*/ 57404 w 57415"/>
                <a:gd name="connsiteY16" fmla="*/ 92583 h 122936"/>
                <a:gd name="connsiteX17" fmla="*/ 30290 w 57415"/>
                <a:gd name="connsiteY17" fmla="*/ 122936 h 122936"/>
                <a:gd name="connsiteX18" fmla="*/ 0 w 57415"/>
                <a:gd name="connsiteY18" fmla="*/ 84963 h 122936"/>
                <a:gd name="connsiteX19" fmla="*/ 0 w 57415"/>
                <a:gd name="connsiteY19" fmla="*/ 57785 h 122936"/>
                <a:gd name="connsiteX20" fmla="*/ 30861 w 57415"/>
                <a:gd name="connsiteY20" fmla="*/ 22924 h 122936"/>
                <a:gd name="connsiteX21" fmla="*/ 56007 w 57415"/>
                <a:gd name="connsiteY21" fmla="*/ 51372 h 122936"/>
                <a:gd name="connsiteX22" fmla="*/ 43371 w 57415"/>
                <a:gd name="connsiteY22" fmla="*/ 51372 h 12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415" h="122936">
                  <a:moveTo>
                    <a:pt x="49911" y="0"/>
                  </a:moveTo>
                  <a:lnTo>
                    <a:pt x="37274" y="14161"/>
                  </a:lnTo>
                  <a:lnTo>
                    <a:pt x="22161" y="14161"/>
                  </a:lnTo>
                  <a:lnTo>
                    <a:pt x="9525" y="0"/>
                  </a:lnTo>
                  <a:lnTo>
                    <a:pt x="19939" y="0"/>
                  </a:lnTo>
                  <a:lnTo>
                    <a:pt x="29782" y="8763"/>
                  </a:lnTo>
                  <a:lnTo>
                    <a:pt x="39624" y="0"/>
                  </a:lnTo>
                  <a:lnTo>
                    <a:pt x="49911" y="0"/>
                  </a:lnTo>
                  <a:moveTo>
                    <a:pt x="43371" y="51372"/>
                  </a:moveTo>
                  <a:cubicBezTo>
                    <a:pt x="43561" y="45911"/>
                    <a:pt x="43117" y="40450"/>
                    <a:pt x="40513" y="37402"/>
                  </a:cubicBezTo>
                  <a:cubicBezTo>
                    <a:pt x="38100" y="34354"/>
                    <a:pt x="32385" y="33274"/>
                    <a:pt x="29782" y="33274"/>
                  </a:cubicBezTo>
                  <a:cubicBezTo>
                    <a:pt x="19749" y="33274"/>
                    <a:pt x="15748" y="39434"/>
                    <a:pt x="15304" y="40767"/>
                  </a:cubicBezTo>
                  <a:cubicBezTo>
                    <a:pt x="14923" y="41783"/>
                    <a:pt x="12573" y="44196"/>
                    <a:pt x="12573" y="60706"/>
                  </a:cubicBezTo>
                  <a:lnTo>
                    <a:pt x="12573" y="86360"/>
                  </a:lnTo>
                  <a:cubicBezTo>
                    <a:pt x="12573" y="109919"/>
                    <a:pt x="20193" y="112713"/>
                    <a:pt x="29655" y="112713"/>
                  </a:cubicBezTo>
                  <a:cubicBezTo>
                    <a:pt x="33401" y="112713"/>
                    <a:pt x="44704" y="111379"/>
                    <a:pt x="44768" y="92583"/>
                  </a:cubicBezTo>
                  <a:lnTo>
                    <a:pt x="57404" y="92583"/>
                  </a:lnTo>
                  <a:cubicBezTo>
                    <a:pt x="57976" y="122936"/>
                    <a:pt x="36513" y="122936"/>
                    <a:pt x="30290" y="122936"/>
                  </a:cubicBezTo>
                  <a:cubicBezTo>
                    <a:pt x="18288" y="122936"/>
                    <a:pt x="0" y="122174"/>
                    <a:pt x="0" y="84963"/>
                  </a:cubicBezTo>
                  <a:lnTo>
                    <a:pt x="0" y="57785"/>
                  </a:lnTo>
                  <a:cubicBezTo>
                    <a:pt x="0" y="30671"/>
                    <a:pt x="12002" y="22924"/>
                    <a:pt x="30861" y="22924"/>
                  </a:cubicBezTo>
                  <a:cubicBezTo>
                    <a:pt x="49848" y="22924"/>
                    <a:pt x="57214" y="32766"/>
                    <a:pt x="56007" y="51372"/>
                  </a:cubicBezTo>
                  <a:lnTo>
                    <a:pt x="43371" y="51372"/>
                  </a:lnTo>
                  <a:close/>
                </a:path>
              </a:pathLst>
            </a:custGeom>
            <a:solidFill>
              <a:srgbClr val="FFFFFF"/>
            </a:solidFill>
            <a:ln w="6350" cap="flat">
              <a:noFill/>
              <a:prstDash val="solid"/>
              <a:miter/>
            </a:ln>
          </p:spPr>
          <p:txBody>
            <a:bodyPr rtlCol="0" anchor="ctr"/>
            <a:lstStyle/>
            <a:p>
              <a:endParaRPr lang="cs-CZ"/>
            </a:p>
          </p:txBody>
        </p:sp>
        <p:sp>
          <p:nvSpPr>
            <p:cNvPr id="38" name="Volný tvar: obrazec 37">
              <a:extLst>
                <a:ext uri="{FF2B5EF4-FFF2-40B4-BE49-F238E27FC236}">
                  <a16:creationId xmlns:a16="http://schemas.microsoft.com/office/drawing/2014/main" id="{4AE27A6A-9281-4AFA-A034-4EC525947CD1}"/>
                </a:ext>
              </a:extLst>
            </p:cNvPr>
            <p:cNvSpPr/>
            <p:nvPr/>
          </p:nvSpPr>
          <p:spPr>
            <a:xfrm>
              <a:off x="2544889" y="1730565"/>
              <a:ext cx="57658" cy="96075"/>
            </a:xfrm>
            <a:custGeom>
              <a:avLst/>
              <a:gdLst>
                <a:gd name="connsiteX0" fmla="*/ 12256 w 57658"/>
                <a:gd name="connsiteY0" fmla="*/ 41211 h 96075"/>
                <a:gd name="connsiteX1" fmla="*/ 30543 w 57658"/>
                <a:gd name="connsiteY1" fmla="*/ 41211 h 96075"/>
                <a:gd name="connsiteX2" fmla="*/ 43561 w 57658"/>
                <a:gd name="connsiteY2" fmla="*/ 25273 h 96075"/>
                <a:gd name="connsiteX3" fmla="*/ 30671 w 57658"/>
                <a:gd name="connsiteY3" fmla="*/ 10605 h 96075"/>
                <a:gd name="connsiteX4" fmla="*/ 12256 w 57658"/>
                <a:gd name="connsiteY4" fmla="*/ 10605 h 96075"/>
                <a:gd name="connsiteX5" fmla="*/ 12256 w 57658"/>
                <a:gd name="connsiteY5" fmla="*/ 41211 h 96075"/>
                <a:gd name="connsiteX6" fmla="*/ 12256 w 57658"/>
                <a:gd name="connsiteY6" fmla="*/ 51880 h 96075"/>
                <a:gd name="connsiteX7" fmla="*/ 12256 w 57658"/>
                <a:gd name="connsiteY7" fmla="*/ 96012 h 96075"/>
                <a:gd name="connsiteX8" fmla="*/ 0 w 57658"/>
                <a:gd name="connsiteY8" fmla="*/ 96012 h 96075"/>
                <a:gd name="connsiteX9" fmla="*/ 0 w 57658"/>
                <a:gd name="connsiteY9" fmla="*/ 0 h 96075"/>
                <a:gd name="connsiteX10" fmla="*/ 33147 w 57658"/>
                <a:gd name="connsiteY10" fmla="*/ 0 h 96075"/>
                <a:gd name="connsiteX11" fmla="*/ 56198 w 57658"/>
                <a:gd name="connsiteY11" fmla="*/ 23939 h 96075"/>
                <a:gd name="connsiteX12" fmla="*/ 38608 w 57658"/>
                <a:gd name="connsiteY12" fmla="*/ 45911 h 96075"/>
                <a:gd name="connsiteX13" fmla="*/ 38608 w 57658"/>
                <a:gd name="connsiteY13" fmla="*/ 46164 h 96075"/>
                <a:gd name="connsiteX14" fmla="*/ 54356 w 57658"/>
                <a:gd name="connsiteY14" fmla="*/ 70930 h 96075"/>
                <a:gd name="connsiteX15" fmla="*/ 57658 w 57658"/>
                <a:gd name="connsiteY15" fmla="*/ 96076 h 96075"/>
                <a:gd name="connsiteX16" fmla="*/ 44895 w 57658"/>
                <a:gd name="connsiteY16" fmla="*/ 96076 h 96075"/>
                <a:gd name="connsiteX17" fmla="*/ 41148 w 57658"/>
                <a:gd name="connsiteY17" fmla="*/ 64199 h 96075"/>
                <a:gd name="connsiteX18" fmla="*/ 26670 w 57658"/>
                <a:gd name="connsiteY18" fmla="*/ 51943 h 96075"/>
                <a:gd name="connsiteX19" fmla="*/ 12256 w 57658"/>
                <a:gd name="connsiteY19" fmla="*/ 51943 h 9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658" h="96075">
                  <a:moveTo>
                    <a:pt x="12256" y="41211"/>
                  </a:moveTo>
                  <a:lnTo>
                    <a:pt x="30543" y="41211"/>
                  </a:lnTo>
                  <a:cubicBezTo>
                    <a:pt x="39370" y="41211"/>
                    <a:pt x="43561" y="33655"/>
                    <a:pt x="43561" y="25273"/>
                  </a:cubicBezTo>
                  <a:cubicBezTo>
                    <a:pt x="43561" y="18288"/>
                    <a:pt x="40132" y="10605"/>
                    <a:pt x="30671" y="10605"/>
                  </a:cubicBezTo>
                  <a:lnTo>
                    <a:pt x="12256" y="10605"/>
                  </a:lnTo>
                  <a:lnTo>
                    <a:pt x="12256" y="41211"/>
                  </a:lnTo>
                  <a:moveTo>
                    <a:pt x="12256" y="51880"/>
                  </a:moveTo>
                  <a:lnTo>
                    <a:pt x="12256" y="96012"/>
                  </a:lnTo>
                  <a:lnTo>
                    <a:pt x="0" y="96012"/>
                  </a:lnTo>
                  <a:lnTo>
                    <a:pt x="0" y="0"/>
                  </a:lnTo>
                  <a:lnTo>
                    <a:pt x="33147" y="0"/>
                  </a:lnTo>
                  <a:cubicBezTo>
                    <a:pt x="50102" y="0"/>
                    <a:pt x="56198" y="11938"/>
                    <a:pt x="56198" y="23939"/>
                  </a:cubicBezTo>
                  <a:cubicBezTo>
                    <a:pt x="56198" y="35242"/>
                    <a:pt x="49911" y="43879"/>
                    <a:pt x="38608" y="45911"/>
                  </a:cubicBezTo>
                  <a:lnTo>
                    <a:pt x="38608" y="46164"/>
                  </a:lnTo>
                  <a:cubicBezTo>
                    <a:pt x="49721" y="47942"/>
                    <a:pt x="53658" y="51626"/>
                    <a:pt x="54356" y="70930"/>
                  </a:cubicBezTo>
                  <a:cubicBezTo>
                    <a:pt x="54420" y="75057"/>
                    <a:pt x="55753" y="90107"/>
                    <a:pt x="57658" y="96076"/>
                  </a:cubicBezTo>
                  <a:lnTo>
                    <a:pt x="44895" y="96076"/>
                  </a:lnTo>
                  <a:cubicBezTo>
                    <a:pt x="41465" y="89471"/>
                    <a:pt x="42164" y="76962"/>
                    <a:pt x="41148" y="64199"/>
                  </a:cubicBezTo>
                  <a:cubicBezTo>
                    <a:pt x="40259" y="52451"/>
                    <a:pt x="30734" y="51943"/>
                    <a:pt x="26670" y="51943"/>
                  </a:cubicBezTo>
                  <a:lnTo>
                    <a:pt x="12256" y="51943"/>
                  </a:lnTo>
                  <a:close/>
                </a:path>
              </a:pathLst>
            </a:custGeom>
            <a:solidFill>
              <a:srgbClr val="FFFFFF"/>
            </a:solidFill>
            <a:ln w="6350" cap="flat">
              <a:noFill/>
              <a:prstDash val="solid"/>
              <a:miter/>
            </a:ln>
          </p:spPr>
          <p:txBody>
            <a:bodyPr rtlCol="0" anchor="ctr"/>
            <a:lstStyle/>
            <a:p>
              <a:endParaRPr lang="cs-CZ"/>
            </a:p>
          </p:txBody>
        </p:sp>
      </p:grpSp>
      <p:sp>
        <p:nvSpPr>
          <p:cNvPr id="39" name="Volný tvar: obrazec 38">
            <a:extLst>
              <a:ext uri="{FF2B5EF4-FFF2-40B4-BE49-F238E27FC236}">
                <a16:creationId xmlns:a16="http://schemas.microsoft.com/office/drawing/2014/main" id="{63D25A8A-3512-4D23-AD57-A2D25DE9C1E3}"/>
              </a:ext>
            </a:extLst>
          </p:cNvPr>
          <p:cNvSpPr/>
          <p:nvPr/>
        </p:nvSpPr>
        <p:spPr>
          <a:xfrm>
            <a:off x="9511030" y="1147825"/>
            <a:ext cx="2680969" cy="4185412"/>
          </a:xfrm>
          <a:custGeom>
            <a:avLst/>
            <a:gdLst>
              <a:gd name="connsiteX0" fmla="*/ 2680970 w 2680969"/>
              <a:gd name="connsiteY0" fmla="*/ 1920558 h 4185412"/>
              <a:gd name="connsiteX1" fmla="*/ 760095 w 2680969"/>
              <a:gd name="connsiteY1" fmla="*/ 0 h 4185412"/>
              <a:gd name="connsiteX2" fmla="*/ 0 w 2680969"/>
              <a:gd name="connsiteY2" fmla="*/ 760921 h 4185412"/>
              <a:gd name="connsiteX3" fmla="*/ 1330706 w 2680969"/>
              <a:gd name="connsiteY3" fmla="*/ 2092706 h 4185412"/>
              <a:gd name="connsiteX4" fmla="*/ 0 w 2680969"/>
              <a:gd name="connsiteY4" fmla="*/ 3424238 h 4185412"/>
              <a:gd name="connsiteX5" fmla="*/ 760095 w 2680969"/>
              <a:gd name="connsiteY5" fmla="*/ 4185412 h 4185412"/>
              <a:gd name="connsiteX6" fmla="*/ 2092389 w 2680969"/>
              <a:gd name="connsiteY6" fmla="*/ 2853627 h 4185412"/>
              <a:gd name="connsiteX7" fmla="*/ 2680970 w 2680969"/>
              <a:gd name="connsiteY7" fmla="*/ 3442462 h 418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0969" h="4185412">
                <a:moveTo>
                  <a:pt x="2680970" y="1920558"/>
                </a:moveTo>
                <a:lnTo>
                  <a:pt x="760095" y="0"/>
                </a:lnTo>
                <a:lnTo>
                  <a:pt x="0" y="760921"/>
                </a:lnTo>
                <a:lnTo>
                  <a:pt x="1330706" y="2092706"/>
                </a:lnTo>
                <a:lnTo>
                  <a:pt x="0" y="3424238"/>
                </a:lnTo>
                <a:lnTo>
                  <a:pt x="760095" y="4185412"/>
                </a:lnTo>
                <a:lnTo>
                  <a:pt x="2092389" y="2853627"/>
                </a:lnTo>
                <a:lnTo>
                  <a:pt x="2680970" y="3442462"/>
                </a:lnTo>
                <a:close/>
              </a:path>
            </a:pathLst>
          </a:custGeom>
          <a:solidFill>
            <a:srgbClr val="FFFFFF"/>
          </a:solidFill>
          <a:ln w="6350" cap="flat">
            <a:noFill/>
            <a:prstDash val="solid"/>
            <a:miter/>
          </a:ln>
        </p:spPr>
        <p:txBody>
          <a:bodyPr rtlCol="0" anchor="ctr"/>
          <a:lstStyle/>
          <a:p>
            <a:endParaRPr lang="cs-CZ"/>
          </a:p>
        </p:txBody>
      </p:sp>
      <p:sp>
        <p:nvSpPr>
          <p:cNvPr id="40" name="Volný tvar: obrazec 39">
            <a:extLst>
              <a:ext uri="{FF2B5EF4-FFF2-40B4-BE49-F238E27FC236}">
                <a16:creationId xmlns:a16="http://schemas.microsoft.com/office/drawing/2014/main" id="{7208AAF7-1263-4863-9620-D6664948509D}"/>
              </a:ext>
            </a:extLst>
          </p:cNvPr>
          <p:cNvSpPr/>
          <p:nvPr/>
        </p:nvSpPr>
        <p:spPr>
          <a:xfrm>
            <a:off x="6847522" y="2479675"/>
            <a:ext cx="5344477" cy="4378325"/>
          </a:xfrm>
          <a:custGeom>
            <a:avLst/>
            <a:gdLst>
              <a:gd name="connsiteX0" fmla="*/ 5344478 w 5344477"/>
              <a:gd name="connsiteY0" fmla="*/ 3252089 h 4378325"/>
              <a:gd name="connsiteX1" fmla="*/ 4755897 w 5344477"/>
              <a:gd name="connsiteY1" fmla="*/ 2663253 h 4378325"/>
              <a:gd name="connsiteX2" fmla="*/ 3423603 w 5344477"/>
              <a:gd name="connsiteY2" fmla="*/ 3994722 h 4378325"/>
              <a:gd name="connsiteX3" fmla="*/ 1521587 w 5344477"/>
              <a:gd name="connsiteY3" fmla="*/ 2092389 h 4378325"/>
              <a:gd name="connsiteX4" fmla="*/ 2853055 w 5344477"/>
              <a:gd name="connsiteY4" fmla="*/ 760857 h 4378325"/>
              <a:gd name="connsiteX5" fmla="*/ 2092389 w 5344477"/>
              <a:gd name="connsiteY5" fmla="*/ 0 h 4378325"/>
              <a:gd name="connsiteX6" fmla="*/ 0 w 5344477"/>
              <a:gd name="connsiteY6" fmla="*/ 2092389 h 4378325"/>
              <a:gd name="connsiteX7" fmla="*/ 2285620 w 5344477"/>
              <a:gd name="connsiteY7" fmla="*/ 4378325 h 4378325"/>
              <a:gd name="connsiteX8" fmla="*/ 4561650 w 5344477"/>
              <a:gd name="connsiteY8" fmla="*/ 4378325 h 4378325"/>
              <a:gd name="connsiteX9" fmla="*/ 5344478 w 5344477"/>
              <a:gd name="connsiteY9" fmla="*/ 3595434 h 437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4477" h="4378325">
                <a:moveTo>
                  <a:pt x="5344478" y="3252089"/>
                </a:moveTo>
                <a:lnTo>
                  <a:pt x="4755897" y="2663253"/>
                </a:lnTo>
                <a:lnTo>
                  <a:pt x="3423603" y="3994722"/>
                </a:lnTo>
                <a:lnTo>
                  <a:pt x="1521587" y="2092389"/>
                </a:lnTo>
                <a:lnTo>
                  <a:pt x="2853055" y="760857"/>
                </a:lnTo>
                <a:lnTo>
                  <a:pt x="2092389" y="0"/>
                </a:lnTo>
                <a:lnTo>
                  <a:pt x="0" y="2092389"/>
                </a:lnTo>
                <a:lnTo>
                  <a:pt x="2285620" y="4378325"/>
                </a:lnTo>
                <a:lnTo>
                  <a:pt x="4561650" y="4378325"/>
                </a:lnTo>
                <a:lnTo>
                  <a:pt x="5344478" y="3595434"/>
                </a:lnTo>
                <a:close/>
              </a:path>
            </a:pathLst>
          </a:custGeom>
          <a:solidFill>
            <a:srgbClr val="FFFFFF"/>
          </a:solidFill>
          <a:ln w="6350" cap="flat">
            <a:noFill/>
            <a:prstDash val="solid"/>
            <a:miter/>
          </a:ln>
        </p:spPr>
        <p:txBody>
          <a:bodyPr rtlCol="0" anchor="ctr"/>
          <a:lstStyle/>
          <a:p>
            <a:endParaRPr lang="cs-CZ"/>
          </a:p>
        </p:txBody>
      </p:sp>
    </p:spTree>
    <p:extLst>
      <p:ext uri="{BB962C8B-B14F-4D97-AF65-F5344CB8AC3E}">
        <p14:creationId xmlns:p14="http://schemas.microsoft.com/office/powerpoint/2010/main" val="41682297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orovnání">
    <p:spTree>
      <p:nvGrpSpPr>
        <p:cNvPr id="1" name=""/>
        <p:cNvGrpSpPr/>
        <p:nvPr/>
      </p:nvGrpSpPr>
      <p:grpSpPr>
        <a:xfrm>
          <a:off x="0" y="0"/>
          <a:ext cx="0" cy="0"/>
          <a:chOff x="0" y="0"/>
          <a:chExt cx="0" cy="0"/>
        </a:xfrm>
      </p:grpSpPr>
      <p:sp>
        <p:nvSpPr>
          <p:cNvPr id="3" name="Zástupný text 2">
            <a:extLst>
              <a:ext uri="{FF2B5EF4-FFF2-40B4-BE49-F238E27FC236}">
                <a16:creationId xmlns:a16="http://schemas.microsoft.com/office/drawing/2014/main" id="{4DF5ECD2-D04D-47A8-9192-38646EA8FDD9}"/>
              </a:ext>
            </a:extLst>
          </p:cNvPr>
          <p:cNvSpPr>
            <a:spLocks noGrp="1"/>
          </p:cNvSpPr>
          <p:nvPr>
            <p:ph type="body" idx="1"/>
          </p:nvPr>
        </p:nvSpPr>
        <p:spPr>
          <a:xfrm>
            <a:off x="731839" y="1520825"/>
            <a:ext cx="5181600" cy="405683"/>
          </a:xfrm>
          <a:solidFill>
            <a:schemeClr val="bg2"/>
          </a:solidFill>
        </p:spPr>
        <p:txBody>
          <a:bodyPr wrap="square" lIns="180000" bIns="36000" anchor="ctr">
            <a:noAutofit/>
          </a:bodyPr>
          <a:lstStyle>
            <a:lvl1pPr marL="0" indent="0">
              <a:buNone/>
              <a:defRPr sz="22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cs-CZ"/>
          </a:p>
        </p:txBody>
      </p:sp>
      <p:sp>
        <p:nvSpPr>
          <p:cNvPr id="5" name="Zástupný text 4">
            <a:extLst>
              <a:ext uri="{FF2B5EF4-FFF2-40B4-BE49-F238E27FC236}">
                <a16:creationId xmlns:a16="http://schemas.microsoft.com/office/drawing/2014/main" id="{84E65E52-2B9C-4877-8693-ACD61475612B}"/>
              </a:ext>
            </a:extLst>
          </p:cNvPr>
          <p:cNvSpPr>
            <a:spLocks noGrp="1"/>
          </p:cNvSpPr>
          <p:nvPr>
            <p:ph type="body" sz="quarter" idx="3"/>
          </p:nvPr>
        </p:nvSpPr>
        <p:spPr>
          <a:xfrm>
            <a:off x="6276973" y="1518394"/>
            <a:ext cx="5183188" cy="405683"/>
          </a:xfrm>
          <a:solidFill>
            <a:schemeClr val="bg2"/>
          </a:solidFill>
        </p:spPr>
        <p:txBody>
          <a:bodyPr lIns="180000" bIns="36000" anchor="ctr">
            <a:noAutofit/>
          </a:bodyPr>
          <a:lstStyle>
            <a:lvl1pPr marL="0" indent="0">
              <a:buNone/>
              <a:defRPr sz="22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cs-CZ"/>
          </a:p>
        </p:txBody>
      </p:sp>
      <p:sp>
        <p:nvSpPr>
          <p:cNvPr id="10" name="Nadpis 9">
            <a:extLst>
              <a:ext uri="{FF2B5EF4-FFF2-40B4-BE49-F238E27FC236}">
                <a16:creationId xmlns:a16="http://schemas.microsoft.com/office/drawing/2014/main" id="{F19651EA-DF11-4B7B-BCE5-BE414C4F90C7}"/>
              </a:ext>
            </a:extLst>
          </p:cNvPr>
          <p:cNvSpPr>
            <a:spLocks noGrp="1"/>
          </p:cNvSpPr>
          <p:nvPr>
            <p:ph type="title"/>
          </p:nvPr>
        </p:nvSpPr>
        <p:spPr/>
        <p:txBody>
          <a:bodyPr/>
          <a:lstStyle/>
          <a:p>
            <a:r>
              <a:rPr lang="cs-CZ"/>
              <a:t>Kliknutím lze upravit styl.</a:t>
            </a:r>
          </a:p>
        </p:txBody>
      </p:sp>
      <p:sp>
        <p:nvSpPr>
          <p:cNvPr id="11" name="Zástupný obsah 2">
            <a:extLst>
              <a:ext uri="{FF2B5EF4-FFF2-40B4-BE49-F238E27FC236}">
                <a16:creationId xmlns:a16="http://schemas.microsoft.com/office/drawing/2014/main" id="{67F5DA1D-AD0C-4500-BD3A-DEFF1379C43F}"/>
              </a:ext>
            </a:extLst>
          </p:cNvPr>
          <p:cNvSpPr>
            <a:spLocks noGrp="1"/>
          </p:cNvSpPr>
          <p:nvPr>
            <p:ph sz="half" idx="13"/>
          </p:nvPr>
        </p:nvSpPr>
        <p:spPr>
          <a:xfrm>
            <a:off x="731838" y="1929183"/>
            <a:ext cx="5181600" cy="4416055"/>
          </a:xfrm>
          <a:solidFill>
            <a:schemeClr val="bg2">
              <a:lumMod val="20000"/>
              <a:lumOff val="80000"/>
              <a:alpha val="14000"/>
            </a:schemeClr>
          </a:solidFill>
        </p:spPr>
        <p:txBody>
          <a:bodyPr lIns="180000" tIns="108000" bIns="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12" name="Zástupný obsah 3">
            <a:extLst>
              <a:ext uri="{FF2B5EF4-FFF2-40B4-BE49-F238E27FC236}">
                <a16:creationId xmlns:a16="http://schemas.microsoft.com/office/drawing/2014/main" id="{3644586A-3D56-4FA7-B057-CE0A81F3B568}"/>
              </a:ext>
            </a:extLst>
          </p:cNvPr>
          <p:cNvSpPr>
            <a:spLocks noGrp="1"/>
          </p:cNvSpPr>
          <p:nvPr>
            <p:ph sz="half" idx="2"/>
          </p:nvPr>
        </p:nvSpPr>
        <p:spPr>
          <a:xfrm>
            <a:off x="6278562" y="1924077"/>
            <a:ext cx="5181600" cy="4421161"/>
          </a:xfrm>
          <a:solidFill>
            <a:schemeClr val="bg2">
              <a:lumMod val="20000"/>
              <a:lumOff val="80000"/>
              <a:alpha val="14000"/>
            </a:schemeClr>
          </a:solidFill>
        </p:spPr>
        <p:txBody>
          <a:bodyPr lIns="180000" tIns="108000" bIns="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2" name="Date Placeholder 1">
            <a:extLst>
              <a:ext uri="{FF2B5EF4-FFF2-40B4-BE49-F238E27FC236}">
                <a16:creationId xmlns:a16="http://schemas.microsoft.com/office/drawing/2014/main" id="{B0BE9449-9096-451C-8444-9A596B2494DC}"/>
              </a:ext>
            </a:extLst>
          </p:cNvPr>
          <p:cNvSpPr>
            <a:spLocks noGrp="1"/>
          </p:cNvSpPr>
          <p:nvPr>
            <p:ph type="dt" sz="half" idx="14"/>
          </p:nvPr>
        </p:nvSpPr>
        <p:spPr/>
        <p:txBody>
          <a:bodyPr/>
          <a:lstStyle/>
          <a:p>
            <a:fld id="{E64D5221-73C3-450A-8270-381B051FCFF1}" type="datetime1">
              <a:rPr lang="cs-CZ" smtClean="0"/>
              <a:t>18.01.2024</a:t>
            </a:fld>
            <a:endParaRPr lang="cs-CZ"/>
          </a:p>
        </p:txBody>
      </p:sp>
      <p:sp>
        <p:nvSpPr>
          <p:cNvPr id="4" name="Footer Placeholder 3">
            <a:extLst>
              <a:ext uri="{FF2B5EF4-FFF2-40B4-BE49-F238E27FC236}">
                <a16:creationId xmlns:a16="http://schemas.microsoft.com/office/drawing/2014/main" id="{D6F39490-6D4A-43C4-96DB-664861D83772}"/>
              </a:ext>
            </a:extLst>
          </p:cNvPr>
          <p:cNvSpPr>
            <a:spLocks noGrp="1"/>
          </p:cNvSpPr>
          <p:nvPr>
            <p:ph type="ftr" sz="quarter" idx="15"/>
          </p:nvPr>
        </p:nvSpPr>
        <p:spPr/>
        <p:txBody>
          <a:bodyPr/>
          <a:lstStyle/>
          <a:p>
            <a:endParaRPr lang="cs-CZ"/>
          </a:p>
        </p:txBody>
      </p:sp>
      <p:sp>
        <p:nvSpPr>
          <p:cNvPr id="6" name="Slide Number Placeholder 5">
            <a:extLst>
              <a:ext uri="{FF2B5EF4-FFF2-40B4-BE49-F238E27FC236}">
                <a16:creationId xmlns:a16="http://schemas.microsoft.com/office/drawing/2014/main" id="{A9D1482C-FD32-443C-8819-92546F4A9708}"/>
              </a:ext>
            </a:extLst>
          </p:cNvPr>
          <p:cNvSpPr>
            <a:spLocks noGrp="1"/>
          </p:cNvSpPr>
          <p:nvPr>
            <p:ph type="sldNum" sz="quarter" idx="16"/>
          </p:nvPr>
        </p:nvSpPr>
        <p:spPr/>
        <p:txBody>
          <a:bodyPr/>
          <a:lstStyle/>
          <a:p>
            <a:fld id="{87AEC564-B7BA-4D84-8F26-67FDE8A66870}" type="slidenum">
              <a:rPr lang="cs-CZ" smtClean="0"/>
              <a:pPr/>
              <a:t>‹#›</a:t>
            </a:fld>
            <a:endParaRPr lang="cs-CZ"/>
          </a:p>
        </p:txBody>
      </p:sp>
    </p:spTree>
    <p:extLst>
      <p:ext uri="{BB962C8B-B14F-4D97-AF65-F5344CB8AC3E}">
        <p14:creationId xmlns:p14="http://schemas.microsoft.com/office/powerpoint/2010/main" val="31948851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0AD42C-C38A-4C2A-A931-6FB17C860343}"/>
              </a:ext>
            </a:extLst>
          </p:cNvPr>
          <p:cNvSpPr>
            <a:spLocks noGrp="1"/>
          </p:cNvSpPr>
          <p:nvPr>
            <p:ph type="title"/>
          </p:nvPr>
        </p:nvSpPr>
        <p:spPr/>
        <p:txBody>
          <a:bodyPr/>
          <a:lstStyle/>
          <a:p>
            <a:r>
              <a:rPr lang="cs-CZ"/>
              <a:t>Kliknutím lze upravit styl.</a:t>
            </a:r>
          </a:p>
        </p:txBody>
      </p:sp>
      <p:sp>
        <p:nvSpPr>
          <p:cNvPr id="6" name="Date Placeholder 5">
            <a:extLst>
              <a:ext uri="{FF2B5EF4-FFF2-40B4-BE49-F238E27FC236}">
                <a16:creationId xmlns:a16="http://schemas.microsoft.com/office/drawing/2014/main" id="{D3E3DE3D-C35C-45D2-90FC-84FC54B76BA4}"/>
              </a:ext>
            </a:extLst>
          </p:cNvPr>
          <p:cNvSpPr>
            <a:spLocks noGrp="1"/>
          </p:cNvSpPr>
          <p:nvPr>
            <p:ph type="dt" sz="half" idx="10"/>
          </p:nvPr>
        </p:nvSpPr>
        <p:spPr/>
        <p:txBody>
          <a:bodyPr/>
          <a:lstStyle/>
          <a:p>
            <a:fld id="{171CEB23-F8C0-4AE9-BD6C-14D4A27F8F1A}" type="datetime1">
              <a:rPr lang="cs-CZ" smtClean="0"/>
              <a:t>18.01.2024</a:t>
            </a:fld>
            <a:endParaRPr lang="cs-CZ"/>
          </a:p>
        </p:txBody>
      </p:sp>
      <p:sp>
        <p:nvSpPr>
          <p:cNvPr id="7" name="Footer Placeholder 6">
            <a:extLst>
              <a:ext uri="{FF2B5EF4-FFF2-40B4-BE49-F238E27FC236}">
                <a16:creationId xmlns:a16="http://schemas.microsoft.com/office/drawing/2014/main" id="{25B8B82A-B3E5-4EF6-8DB5-6358746FBC8B}"/>
              </a:ext>
            </a:extLst>
          </p:cNvPr>
          <p:cNvSpPr>
            <a:spLocks noGrp="1"/>
          </p:cNvSpPr>
          <p:nvPr>
            <p:ph type="ftr" sz="quarter" idx="11"/>
          </p:nvPr>
        </p:nvSpPr>
        <p:spPr/>
        <p:txBody>
          <a:bodyPr/>
          <a:lstStyle/>
          <a:p>
            <a:endParaRPr lang="cs-CZ"/>
          </a:p>
        </p:txBody>
      </p:sp>
      <p:sp>
        <p:nvSpPr>
          <p:cNvPr id="8" name="Slide Number Placeholder 7">
            <a:extLst>
              <a:ext uri="{FF2B5EF4-FFF2-40B4-BE49-F238E27FC236}">
                <a16:creationId xmlns:a16="http://schemas.microsoft.com/office/drawing/2014/main" id="{712A9E40-181A-46D7-A2CA-13AC584FDA42}"/>
              </a:ext>
            </a:extLst>
          </p:cNvPr>
          <p:cNvSpPr>
            <a:spLocks noGrp="1"/>
          </p:cNvSpPr>
          <p:nvPr>
            <p:ph type="sldNum" sz="quarter" idx="12"/>
          </p:nvPr>
        </p:nvSpPr>
        <p:spPr/>
        <p:txBody>
          <a:bodyPr/>
          <a:lstStyle/>
          <a:p>
            <a:fld id="{87AEC564-B7BA-4D84-8F26-67FDE8A66870}" type="slidenum">
              <a:rPr lang="cs-CZ" smtClean="0"/>
              <a:pPr/>
              <a:t>‹#›</a:t>
            </a:fld>
            <a:endParaRPr lang="cs-CZ"/>
          </a:p>
        </p:txBody>
      </p:sp>
    </p:spTree>
    <p:extLst>
      <p:ext uri="{BB962C8B-B14F-4D97-AF65-F5344CB8AC3E}">
        <p14:creationId xmlns:p14="http://schemas.microsoft.com/office/powerpoint/2010/main" val="4268054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56736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Závěrečný snímek">
    <p:bg>
      <p:bgPr>
        <a:solidFill>
          <a:schemeClr val="tx2"/>
        </a:solidFill>
        <a:effectLst/>
      </p:bgPr>
    </p:bg>
    <p:spTree>
      <p:nvGrpSpPr>
        <p:cNvPr id="1" name=""/>
        <p:cNvGrpSpPr/>
        <p:nvPr/>
      </p:nvGrpSpPr>
      <p:grpSpPr>
        <a:xfrm>
          <a:off x="0" y="0"/>
          <a:ext cx="0" cy="0"/>
          <a:chOff x="0" y="0"/>
          <a:chExt cx="0" cy="0"/>
        </a:xfrm>
      </p:grpSpPr>
      <p:grpSp>
        <p:nvGrpSpPr>
          <p:cNvPr id="3" name="Grafický objekt 1">
            <a:extLst>
              <a:ext uri="{FF2B5EF4-FFF2-40B4-BE49-F238E27FC236}">
                <a16:creationId xmlns:a16="http://schemas.microsoft.com/office/drawing/2014/main" id="{200C2746-EA34-4822-9B61-2C422F3DC6BC}"/>
              </a:ext>
            </a:extLst>
          </p:cNvPr>
          <p:cNvGrpSpPr/>
          <p:nvPr/>
        </p:nvGrpSpPr>
        <p:grpSpPr>
          <a:xfrm>
            <a:off x="0" y="1147825"/>
            <a:ext cx="5342190" cy="5710175"/>
            <a:chOff x="0" y="1147825"/>
            <a:chExt cx="5342190" cy="5710175"/>
          </a:xfrm>
          <a:solidFill>
            <a:schemeClr val="bg1"/>
          </a:solidFill>
        </p:grpSpPr>
        <p:sp>
          <p:nvSpPr>
            <p:cNvPr id="4" name="Volný tvar: obrazec 3">
              <a:extLst>
                <a:ext uri="{FF2B5EF4-FFF2-40B4-BE49-F238E27FC236}">
                  <a16:creationId xmlns:a16="http://schemas.microsoft.com/office/drawing/2014/main" id="{98AAA980-66E2-441D-8407-E0FBA547EF74}"/>
                </a:ext>
              </a:extLst>
            </p:cNvPr>
            <p:cNvSpPr/>
            <p:nvPr/>
          </p:nvSpPr>
          <p:spPr>
            <a:xfrm>
              <a:off x="1157350" y="1147825"/>
              <a:ext cx="4184840" cy="4185412"/>
            </a:xfrm>
            <a:custGeom>
              <a:avLst/>
              <a:gdLst>
                <a:gd name="connsiteX0" fmla="*/ 760032 w 4184840"/>
                <a:gd name="connsiteY0" fmla="*/ 0 h 4185412"/>
                <a:gd name="connsiteX1" fmla="*/ 0 w 4184840"/>
                <a:gd name="connsiteY1" fmla="*/ 760921 h 4185412"/>
                <a:gd name="connsiteX2" fmla="*/ 1330643 w 4184840"/>
                <a:gd name="connsiteY2" fmla="*/ 2092706 h 4185412"/>
                <a:gd name="connsiteX3" fmla="*/ 0 w 4184840"/>
                <a:gd name="connsiteY3" fmla="*/ 3424238 h 4185412"/>
                <a:gd name="connsiteX4" fmla="*/ 760032 w 4184840"/>
                <a:gd name="connsiteY4" fmla="*/ 4185412 h 4185412"/>
                <a:gd name="connsiteX5" fmla="*/ 2092325 w 4184840"/>
                <a:gd name="connsiteY5" fmla="*/ 2853627 h 4185412"/>
                <a:gd name="connsiteX6" fmla="*/ 3423539 w 4184840"/>
                <a:gd name="connsiteY6" fmla="*/ 4185412 h 4185412"/>
                <a:gd name="connsiteX7" fmla="*/ 4184841 w 4184840"/>
                <a:gd name="connsiteY7" fmla="*/ 3424238 h 418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4840" h="4185412">
                  <a:moveTo>
                    <a:pt x="760032" y="0"/>
                  </a:moveTo>
                  <a:lnTo>
                    <a:pt x="0" y="760921"/>
                  </a:lnTo>
                  <a:lnTo>
                    <a:pt x="1330643" y="2092706"/>
                  </a:lnTo>
                  <a:lnTo>
                    <a:pt x="0" y="3424238"/>
                  </a:lnTo>
                  <a:lnTo>
                    <a:pt x="760032" y="4185412"/>
                  </a:lnTo>
                  <a:lnTo>
                    <a:pt x="2092325" y="2853627"/>
                  </a:lnTo>
                  <a:lnTo>
                    <a:pt x="3423539" y="4185412"/>
                  </a:lnTo>
                  <a:lnTo>
                    <a:pt x="4184841" y="3424238"/>
                  </a:lnTo>
                  <a:close/>
                </a:path>
              </a:pathLst>
            </a:custGeom>
            <a:grpFill/>
            <a:ln w="6350" cap="flat">
              <a:noFill/>
              <a:prstDash val="solid"/>
              <a:miter/>
            </a:ln>
          </p:spPr>
          <p:txBody>
            <a:bodyPr rtlCol="0" anchor="ctr"/>
            <a:lstStyle/>
            <a:p>
              <a:endParaRPr lang="cs-CZ"/>
            </a:p>
          </p:txBody>
        </p:sp>
        <p:sp>
          <p:nvSpPr>
            <p:cNvPr id="5" name="Volný tvar: obrazec 4">
              <a:extLst>
                <a:ext uri="{FF2B5EF4-FFF2-40B4-BE49-F238E27FC236}">
                  <a16:creationId xmlns:a16="http://schemas.microsoft.com/office/drawing/2014/main" id="{BF59F068-403B-4863-86EB-486EA4286351}"/>
                </a:ext>
              </a:extLst>
            </p:cNvPr>
            <p:cNvSpPr/>
            <p:nvPr/>
          </p:nvSpPr>
          <p:spPr>
            <a:xfrm>
              <a:off x="0" y="2479675"/>
              <a:ext cx="4009897" cy="4378325"/>
            </a:xfrm>
            <a:custGeom>
              <a:avLst/>
              <a:gdLst>
                <a:gd name="connsiteX0" fmla="*/ 3055493 w 4009897"/>
                <a:gd name="connsiteY0" fmla="*/ 4378325 h 4378325"/>
                <a:gd name="connsiteX1" fmla="*/ 4009898 w 4009897"/>
                <a:gd name="connsiteY1" fmla="*/ 3423793 h 4378325"/>
                <a:gd name="connsiteX2" fmla="*/ 3249676 w 4009897"/>
                <a:gd name="connsiteY2" fmla="*/ 2663253 h 4378325"/>
                <a:gd name="connsiteX3" fmla="*/ 1917383 w 4009897"/>
                <a:gd name="connsiteY3" fmla="*/ 3994722 h 4378325"/>
                <a:gd name="connsiteX4" fmla="*/ 15431 w 4009897"/>
                <a:gd name="connsiteY4" fmla="*/ 2092389 h 4378325"/>
                <a:gd name="connsiteX5" fmla="*/ 1346835 w 4009897"/>
                <a:gd name="connsiteY5" fmla="*/ 760857 h 4378325"/>
                <a:gd name="connsiteX6" fmla="*/ 586169 w 4009897"/>
                <a:gd name="connsiteY6" fmla="*/ 0 h 4378325"/>
                <a:gd name="connsiteX7" fmla="*/ 0 w 4009897"/>
                <a:gd name="connsiteY7" fmla="*/ 586232 h 4378325"/>
                <a:gd name="connsiteX8" fmla="*/ 0 w 4009897"/>
                <a:gd name="connsiteY8" fmla="*/ 3598799 h 4378325"/>
                <a:gd name="connsiteX9" fmla="*/ 779399 w 4009897"/>
                <a:gd name="connsiteY9" fmla="*/ 4378325 h 437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9897" h="4378325">
                  <a:moveTo>
                    <a:pt x="3055493" y="4378325"/>
                  </a:moveTo>
                  <a:lnTo>
                    <a:pt x="4009898" y="3423793"/>
                  </a:lnTo>
                  <a:lnTo>
                    <a:pt x="3249676" y="2663253"/>
                  </a:lnTo>
                  <a:lnTo>
                    <a:pt x="1917383" y="3994722"/>
                  </a:lnTo>
                  <a:lnTo>
                    <a:pt x="15431" y="2092389"/>
                  </a:lnTo>
                  <a:lnTo>
                    <a:pt x="1346835" y="760857"/>
                  </a:lnTo>
                  <a:lnTo>
                    <a:pt x="586169" y="0"/>
                  </a:lnTo>
                  <a:lnTo>
                    <a:pt x="0" y="586232"/>
                  </a:lnTo>
                  <a:lnTo>
                    <a:pt x="0" y="3598799"/>
                  </a:lnTo>
                  <a:lnTo>
                    <a:pt x="779399" y="4378325"/>
                  </a:lnTo>
                  <a:close/>
                </a:path>
              </a:pathLst>
            </a:custGeom>
            <a:grpFill/>
            <a:ln w="6350" cap="flat">
              <a:noFill/>
              <a:prstDash val="solid"/>
              <a:miter/>
            </a:ln>
          </p:spPr>
          <p:txBody>
            <a:bodyPr rtlCol="0" anchor="ctr"/>
            <a:lstStyle/>
            <a:p>
              <a:endParaRPr lang="cs-CZ"/>
            </a:p>
          </p:txBody>
        </p:sp>
      </p:grpSp>
      <p:sp>
        <p:nvSpPr>
          <p:cNvPr id="11" name="Nadpis 1">
            <a:extLst>
              <a:ext uri="{FF2B5EF4-FFF2-40B4-BE49-F238E27FC236}">
                <a16:creationId xmlns:a16="http://schemas.microsoft.com/office/drawing/2014/main" id="{8C2B0697-10FB-4C53-AA01-5176F8412070}"/>
              </a:ext>
            </a:extLst>
          </p:cNvPr>
          <p:cNvSpPr>
            <a:spLocks noGrp="1"/>
          </p:cNvSpPr>
          <p:nvPr>
            <p:ph type="ctrTitle"/>
          </p:nvPr>
        </p:nvSpPr>
        <p:spPr>
          <a:xfrm>
            <a:off x="6173787" y="3324119"/>
            <a:ext cx="5286375" cy="1098762"/>
          </a:xfrm>
        </p:spPr>
        <p:txBody>
          <a:bodyPr wrap="square" anchor="b">
            <a:spAutoFit/>
          </a:bodyPr>
          <a:lstStyle>
            <a:lvl1pPr algn="l">
              <a:defRPr sz="4200">
                <a:solidFill>
                  <a:schemeClr val="bg1"/>
                </a:solidFill>
              </a:defRPr>
            </a:lvl1pPr>
          </a:lstStyle>
          <a:p>
            <a:r>
              <a:rPr lang="cs-CZ"/>
              <a:t>Kliknutím lze upravit styl.</a:t>
            </a:r>
          </a:p>
        </p:txBody>
      </p:sp>
      <p:sp>
        <p:nvSpPr>
          <p:cNvPr id="13" name="Obdélník 12">
            <a:extLst>
              <a:ext uri="{FF2B5EF4-FFF2-40B4-BE49-F238E27FC236}">
                <a16:creationId xmlns:a16="http://schemas.microsoft.com/office/drawing/2014/main" id="{1172E839-C6BA-4BD9-B250-7791A4BC1B9B}"/>
              </a:ext>
            </a:extLst>
          </p:cNvPr>
          <p:cNvSpPr/>
          <p:nvPr userDrawn="1"/>
        </p:nvSpPr>
        <p:spPr>
          <a:xfrm>
            <a:off x="6173788" y="4515750"/>
            <a:ext cx="180181"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Zástupný text 32">
            <a:extLst>
              <a:ext uri="{FF2B5EF4-FFF2-40B4-BE49-F238E27FC236}">
                <a16:creationId xmlns:a16="http://schemas.microsoft.com/office/drawing/2014/main" id="{9FD90688-662E-44B4-A568-72402A422B35}"/>
              </a:ext>
            </a:extLst>
          </p:cNvPr>
          <p:cNvSpPr>
            <a:spLocks noGrp="1"/>
          </p:cNvSpPr>
          <p:nvPr>
            <p:ph type="body" sz="quarter" idx="13" hasCustomPrompt="1"/>
          </p:nvPr>
        </p:nvSpPr>
        <p:spPr>
          <a:xfrm>
            <a:off x="6173787" y="4773067"/>
            <a:ext cx="5286375" cy="246221"/>
          </a:xfrm>
        </p:spPr>
        <p:txBody>
          <a:bodyPr wrap="square" lIns="0" tIns="0" rIns="0" anchor="b">
            <a:spAutoFit/>
          </a:bodyPr>
          <a:lstStyle>
            <a:lvl1pPr>
              <a:spcBef>
                <a:spcPts val="0"/>
              </a:spcBef>
              <a:buNone/>
              <a:defRPr sz="1600">
                <a:solidFill>
                  <a:schemeClr val="bg1"/>
                </a:solidFill>
                <a:latin typeface="+mj-lt"/>
              </a:defRPr>
            </a:lvl1pPr>
          </a:lstStyle>
          <a:p>
            <a:pPr lvl="0"/>
            <a:r>
              <a:rPr lang="cs-CZ"/>
              <a:t>Jméno Příjmení</a:t>
            </a:r>
          </a:p>
        </p:txBody>
      </p:sp>
      <p:sp>
        <p:nvSpPr>
          <p:cNvPr id="18" name="Zástupný text 32">
            <a:extLst>
              <a:ext uri="{FF2B5EF4-FFF2-40B4-BE49-F238E27FC236}">
                <a16:creationId xmlns:a16="http://schemas.microsoft.com/office/drawing/2014/main" id="{2DEB14FB-C251-4DBD-BE92-AC25979C10F6}"/>
              </a:ext>
            </a:extLst>
          </p:cNvPr>
          <p:cNvSpPr>
            <a:spLocks noGrp="1"/>
          </p:cNvSpPr>
          <p:nvPr>
            <p:ph type="body" sz="quarter" idx="14" hasCustomPrompt="1"/>
          </p:nvPr>
        </p:nvSpPr>
        <p:spPr>
          <a:xfrm>
            <a:off x="6173787" y="5465824"/>
            <a:ext cx="5286375" cy="215444"/>
          </a:xfrm>
        </p:spPr>
        <p:txBody>
          <a:bodyPr wrap="square" lIns="0" tIns="0" rIns="0" anchor="b">
            <a:spAutoFit/>
          </a:bodyPr>
          <a:lstStyle>
            <a:lvl1pPr>
              <a:spcBef>
                <a:spcPts val="0"/>
              </a:spcBef>
              <a:buNone/>
              <a:defRPr sz="1400">
                <a:solidFill>
                  <a:schemeClr val="bg1"/>
                </a:solidFill>
                <a:latin typeface="+mn-lt"/>
              </a:defRPr>
            </a:lvl1pPr>
          </a:lstStyle>
          <a:p>
            <a:pPr lvl="0"/>
            <a:r>
              <a:rPr lang="cs-CZ"/>
              <a:t>+420</a:t>
            </a:r>
          </a:p>
        </p:txBody>
      </p:sp>
      <p:sp>
        <p:nvSpPr>
          <p:cNvPr id="19" name="Zástupný text 32">
            <a:extLst>
              <a:ext uri="{FF2B5EF4-FFF2-40B4-BE49-F238E27FC236}">
                <a16:creationId xmlns:a16="http://schemas.microsoft.com/office/drawing/2014/main" id="{B8430301-EFC7-43E7-BBE5-A891E4EEC504}"/>
              </a:ext>
            </a:extLst>
          </p:cNvPr>
          <p:cNvSpPr>
            <a:spLocks noGrp="1"/>
          </p:cNvSpPr>
          <p:nvPr>
            <p:ph type="body" sz="quarter" idx="15" hasCustomPrompt="1"/>
          </p:nvPr>
        </p:nvSpPr>
        <p:spPr>
          <a:xfrm>
            <a:off x="6173787" y="5758462"/>
            <a:ext cx="5286375" cy="215444"/>
          </a:xfrm>
        </p:spPr>
        <p:txBody>
          <a:bodyPr wrap="square" lIns="0" tIns="0" rIns="0" anchor="t">
            <a:spAutoFit/>
          </a:bodyPr>
          <a:lstStyle>
            <a:lvl1pPr>
              <a:spcBef>
                <a:spcPts val="0"/>
              </a:spcBef>
              <a:buNone/>
              <a:defRPr sz="1400">
                <a:solidFill>
                  <a:schemeClr val="bg1"/>
                </a:solidFill>
                <a:latin typeface="+mn-lt"/>
              </a:defRPr>
            </a:lvl1pPr>
          </a:lstStyle>
          <a:p>
            <a:pPr lvl="0"/>
            <a:r>
              <a:rPr lang="cs-CZ"/>
              <a:t>@tc.cz</a:t>
            </a:r>
          </a:p>
        </p:txBody>
      </p:sp>
      <p:sp>
        <p:nvSpPr>
          <p:cNvPr id="20" name="Zástupný text 32">
            <a:extLst>
              <a:ext uri="{FF2B5EF4-FFF2-40B4-BE49-F238E27FC236}">
                <a16:creationId xmlns:a16="http://schemas.microsoft.com/office/drawing/2014/main" id="{04CDD31E-54C0-4343-9E62-319638C11BDC}"/>
              </a:ext>
            </a:extLst>
          </p:cNvPr>
          <p:cNvSpPr>
            <a:spLocks noGrp="1"/>
          </p:cNvSpPr>
          <p:nvPr>
            <p:ph type="body" sz="quarter" idx="16" hasCustomPrompt="1"/>
          </p:nvPr>
        </p:nvSpPr>
        <p:spPr>
          <a:xfrm>
            <a:off x="6173787" y="5059120"/>
            <a:ext cx="5286375" cy="246221"/>
          </a:xfrm>
        </p:spPr>
        <p:txBody>
          <a:bodyPr wrap="square" lIns="0" tIns="0" rIns="0" anchor="t">
            <a:spAutoFit/>
          </a:bodyPr>
          <a:lstStyle>
            <a:lvl1pPr>
              <a:spcBef>
                <a:spcPts val="0"/>
              </a:spcBef>
              <a:buNone/>
              <a:defRPr sz="1600" i="1">
                <a:solidFill>
                  <a:schemeClr val="bg1"/>
                </a:solidFill>
                <a:latin typeface="+mn-lt"/>
              </a:defRPr>
            </a:lvl1pPr>
          </a:lstStyle>
          <a:p>
            <a:pPr lvl="0"/>
            <a:r>
              <a:rPr lang="en-GB"/>
              <a:t>F</a:t>
            </a:r>
            <a:r>
              <a:rPr lang="cs-CZ" err="1"/>
              <a:t>unkce</a:t>
            </a:r>
            <a:r>
              <a:rPr lang="cs-CZ"/>
              <a:t> v organizaci</a:t>
            </a:r>
          </a:p>
        </p:txBody>
      </p:sp>
      <p:sp>
        <p:nvSpPr>
          <p:cNvPr id="21" name="Zástupný text 32">
            <a:extLst>
              <a:ext uri="{FF2B5EF4-FFF2-40B4-BE49-F238E27FC236}">
                <a16:creationId xmlns:a16="http://schemas.microsoft.com/office/drawing/2014/main" id="{8A75B852-3740-4738-ADCA-24DB33755A51}"/>
              </a:ext>
            </a:extLst>
          </p:cNvPr>
          <p:cNvSpPr>
            <a:spLocks noGrp="1"/>
          </p:cNvSpPr>
          <p:nvPr>
            <p:ph type="body" sz="quarter" idx="17" hasCustomPrompt="1"/>
          </p:nvPr>
        </p:nvSpPr>
        <p:spPr>
          <a:xfrm>
            <a:off x="6173787" y="6129794"/>
            <a:ext cx="5286375" cy="215444"/>
          </a:xfrm>
        </p:spPr>
        <p:txBody>
          <a:bodyPr wrap="square" lIns="0" tIns="0" rIns="0" anchor="t">
            <a:spAutoFit/>
          </a:bodyPr>
          <a:lstStyle>
            <a:lvl1pPr>
              <a:spcBef>
                <a:spcPts val="0"/>
              </a:spcBef>
              <a:buNone/>
              <a:defRPr sz="1400">
                <a:solidFill>
                  <a:schemeClr val="bg1"/>
                </a:solidFill>
                <a:latin typeface="+mn-lt"/>
              </a:defRPr>
            </a:lvl1pPr>
          </a:lstStyle>
          <a:p>
            <a:pPr lvl="0"/>
            <a:r>
              <a:rPr lang="cs-CZ"/>
              <a:t>www.tc.cz</a:t>
            </a:r>
          </a:p>
        </p:txBody>
      </p:sp>
    </p:spTree>
    <p:extLst>
      <p:ext uri="{BB962C8B-B14F-4D97-AF65-F5344CB8AC3E}">
        <p14:creationId xmlns:p14="http://schemas.microsoft.com/office/powerpoint/2010/main" val="6294172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675505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Úvodní snímek – EN">
    <p:bg>
      <p:bgPr>
        <a:solidFill>
          <a:schemeClr val="tx2"/>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B0419E-337F-4E81-9395-2954F05697E3}"/>
              </a:ext>
            </a:extLst>
          </p:cNvPr>
          <p:cNvSpPr>
            <a:spLocks noGrp="1"/>
          </p:cNvSpPr>
          <p:nvPr>
            <p:ph type="title"/>
          </p:nvPr>
        </p:nvSpPr>
        <p:spPr>
          <a:xfrm>
            <a:off x="736600" y="3792326"/>
            <a:ext cx="5359400" cy="1098762"/>
          </a:xfrm>
        </p:spPr>
        <p:txBody>
          <a:bodyPr wrap="square" anchor="b">
            <a:spAutoFit/>
          </a:bodyPr>
          <a:lstStyle>
            <a:lvl1pPr>
              <a:defRPr sz="4200">
                <a:solidFill>
                  <a:schemeClr val="bg1"/>
                </a:solidFill>
              </a:defRPr>
            </a:lvl1pPr>
          </a:lstStyle>
          <a:p>
            <a:r>
              <a:rPr lang="cs-CZ"/>
              <a:t>Kliknutím lze upravit styl.</a:t>
            </a:r>
          </a:p>
        </p:txBody>
      </p:sp>
      <p:sp>
        <p:nvSpPr>
          <p:cNvPr id="3" name="Zástupný text 2">
            <a:extLst>
              <a:ext uri="{FF2B5EF4-FFF2-40B4-BE49-F238E27FC236}">
                <a16:creationId xmlns:a16="http://schemas.microsoft.com/office/drawing/2014/main" id="{96228403-0803-4576-821A-F716449E67B5}"/>
              </a:ext>
            </a:extLst>
          </p:cNvPr>
          <p:cNvSpPr>
            <a:spLocks noGrp="1"/>
          </p:cNvSpPr>
          <p:nvPr>
            <p:ph type="body" idx="1"/>
          </p:nvPr>
        </p:nvSpPr>
        <p:spPr>
          <a:xfrm>
            <a:off x="731838" y="5139212"/>
            <a:ext cx="5359400" cy="276999"/>
          </a:xfrm>
        </p:spPr>
        <p:txBody>
          <a:bodyPr wrap="square">
            <a:spAutoFit/>
          </a:bodyPr>
          <a:lstStyle>
            <a:lvl1pPr marL="0" indent="0">
              <a:spcBef>
                <a:spcPts val="0"/>
              </a:spcBef>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9" name="Obdélník 8">
            <a:extLst>
              <a:ext uri="{FF2B5EF4-FFF2-40B4-BE49-F238E27FC236}">
                <a16:creationId xmlns:a16="http://schemas.microsoft.com/office/drawing/2014/main" id="{FEFD5654-21E9-4DBA-AFCD-653E4DC8F5B9}"/>
              </a:ext>
            </a:extLst>
          </p:cNvPr>
          <p:cNvSpPr/>
          <p:nvPr userDrawn="1"/>
        </p:nvSpPr>
        <p:spPr>
          <a:xfrm>
            <a:off x="731838" y="4983957"/>
            <a:ext cx="180181"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9" name="Volný tvar: obrazec 38">
            <a:extLst>
              <a:ext uri="{FF2B5EF4-FFF2-40B4-BE49-F238E27FC236}">
                <a16:creationId xmlns:a16="http://schemas.microsoft.com/office/drawing/2014/main" id="{63D25A8A-3512-4D23-AD57-A2D25DE9C1E3}"/>
              </a:ext>
            </a:extLst>
          </p:cNvPr>
          <p:cNvSpPr/>
          <p:nvPr/>
        </p:nvSpPr>
        <p:spPr>
          <a:xfrm>
            <a:off x="9511030" y="1147825"/>
            <a:ext cx="2680969" cy="4185412"/>
          </a:xfrm>
          <a:custGeom>
            <a:avLst/>
            <a:gdLst>
              <a:gd name="connsiteX0" fmla="*/ 2680970 w 2680969"/>
              <a:gd name="connsiteY0" fmla="*/ 1920558 h 4185412"/>
              <a:gd name="connsiteX1" fmla="*/ 760095 w 2680969"/>
              <a:gd name="connsiteY1" fmla="*/ 0 h 4185412"/>
              <a:gd name="connsiteX2" fmla="*/ 0 w 2680969"/>
              <a:gd name="connsiteY2" fmla="*/ 760921 h 4185412"/>
              <a:gd name="connsiteX3" fmla="*/ 1330706 w 2680969"/>
              <a:gd name="connsiteY3" fmla="*/ 2092706 h 4185412"/>
              <a:gd name="connsiteX4" fmla="*/ 0 w 2680969"/>
              <a:gd name="connsiteY4" fmla="*/ 3424238 h 4185412"/>
              <a:gd name="connsiteX5" fmla="*/ 760095 w 2680969"/>
              <a:gd name="connsiteY5" fmla="*/ 4185412 h 4185412"/>
              <a:gd name="connsiteX6" fmla="*/ 2092389 w 2680969"/>
              <a:gd name="connsiteY6" fmla="*/ 2853627 h 4185412"/>
              <a:gd name="connsiteX7" fmla="*/ 2680970 w 2680969"/>
              <a:gd name="connsiteY7" fmla="*/ 3442462 h 418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0969" h="4185412">
                <a:moveTo>
                  <a:pt x="2680970" y="1920558"/>
                </a:moveTo>
                <a:lnTo>
                  <a:pt x="760095" y="0"/>
                </a:lnTo>
                <a:lnTo>
                  <a:pt x="0" y="760921"/>
                </a:lnTo>
                <a:lnTo>
                  <a:pt x="1330706" y="2092706"/>
                </a:lnTo>
                <a:lnTo>
                  <a:pt x="0" y="3424238"/>
                </a:lnTo>
                <a:lnTo>
                  <a:pt x="760095" y="4185412"/>
                </a:lnTo>
                <a:lnTo>
                  <a:pt x="2092389" y="2853627"/>
                </a:lnTo>
                <a:lnTo>
                  <a:pt x="2680970" y="3442462"/>
                </a:lnTo>
                <a:close/>
              </a:path>
            </a:pathLst>
          </a:custGeom>
          <a:solidFill>
            <a:srgbClr val="FFFFFF"/>
          </a:solidFill>
          <a:ln w="6350" cap="flat">
            <a:noFill/>
            <a:prstDash val="solid"/>
            <a:miter/>
          </a:ln>
        </p:spPr>
        <p:txBody>
          <a:bodyPr rtlCol="0" anchor="ctr"/>
          <a:lstStyle/>
          <a:p>
            <a:endParaRPr lang="cs-CZ"/>
          </a:p>
        </p:txBody>
      </p:sp>
      <p:sp>
        <p:nvSpPr>
          <p:cNvPr id="40" name="Volný tvar: obrazec 39">
            <a:extLst>
              <a:ext uri="{FF2B5EF4-FFF2-40B4-BE49-F238E27FC236}">
                <a16:creationId xmlns:a16="http://schemas.microsoft.com/office/drawing/2014/main" id="{7208AAF7-1263-4863-9620-D6664948509D}"/>
              </a:ext>
            </a:extLst>
          </p:cNvPr>
          <p:cNvSpPr/>
          <p:nvPr/>
        </p:nvSpPr>
        <p:spPr>
          <a:xfrm>
            <a:off x="6847522" y="2479675"/>
            <a:ext cx="5344477" cy="4378325"/>
          </a:xfrm>
          <a:custGeom>
            <a:avLst/>
            <a:gdLst>
              <a:gd name="connsiteX0" fmla="*/ 5344478 w 5344477"/>
              <a:gd name="connsiteY0" fmla="*/ 3252089 h 4378325"/>
              <a:gd name="connsiteX1" fmla="*/ 4755897 w 5344477"/>
              <a:gd name="connsiteY1" fmla="*/ 2663253 h 4378325"/>
              <a:gd name="connsiteX2" fmla="*/ 3423603 w 5344477"/>
              <a:gd name="connsiteY2" fmla="*/ 3994722 h 4378325"/>
              <a:gd name="connsiteX3" fmla="*/ 1521587 w 5344477"/>
              <a:gd name="connsiteY3" fmla="*/ 2092389 h 4378325"/>
              <a:gd name="connsiteX4" fmla="*/ 2853055 w 5344477"/>
              <a:gd name="connsiteY4" fmla="*/ 760857 h 4378325"/>
              <a:gd name="connsiteX5" fmla="*/ 2092389 w 5344477"/>
              <a:gd name="connsiteY5" fmla="*/ 0 h 4378325"/>
              <a:gd name="connsiteX6" fmla="*/ 0 w 5344477"/>
              <a:gd name="connsiteY6" fmla="*/ 2092389 h 4378325"/>
              <a:gd name="connsiteX7" fmla="*/ 2285620 w 5344477"/>
              <a:gd name="connsiteY7" fmla="*/ 4378325 h 4378325"/>
              <a:gd name="connsiteX8" fmla="*/ 4561650 w 5344477"/>
              <a:gd name="connsiteY8" fmla="*/ 4378325 h 4378325"/>
              <a:gd name="connsiteX9" fmla="*/ 5344478 w 5344477"/>
              <a:gd name="connsiteY9" fmla="*/ 3595434 h 437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4477" h="4378325">
                <a:moveTo>
                  <a:pt x="5344478" y="3252089"/>
                </a:moveTo>
                <a:lnTo>
                  <a:pt x="4755897" y="2663253"/>
                </a:lnTo>
                <a:lnTo>
                  <a:pt x="3423603" y="3994722"/>
                </a:lnTo>
                <a:lnTo>
                  <a:pt x="1521587" y="2092389"/>
                </a:lnTo>
                <a:lnTo>
                  <a:pt x="2853055" y="760857"/>
                </a:lnTo>
                <a:lnTo>
                  <a:pt x="2092389" y="0"/>
                </a:lnTo>
                <a:lnTo>
                  <a:pt x="0" y="2092389"/>
                </a:lnTo>
                <a:lnTo>
                  <a:pt x="2285620" y="4378325"/>
                </a:lnTo>
                <a:lnTo>
                  <a:pt x="4561650" y="4378325"/>
                </a:lnTo>
                <a:lnTo>
                  <a:pt x="5344478" y="3595434"/>
                </a:lnTo>
                <a:close/>
              </a:path>
            </a:pathLst>
          </a:custGeom>
          <a:solidFill>
            <a:srgbClr val="FFFFFF"/>
          </a:solidFill>
          <a:ln w="6350" cap="flat">
            <a:noFill/>
            <a:prstDash val="solid"/>
            <a:miter/>
          </a:ln>
        </p:spPr>
        <p:txBody>
          <a:bodyPr rtlCol="0" anchor="ctr"/>
          <a:lstStyle/>
          <a:p>
            <a:endParaRPr lang="cs-CZ"/>
          </a:p>
        </p:txBody>
      </p:sp>
      <p:pic>
        <p:nvPicPr>
          <p:cNvPr id="41" name="Grafický objekt 40">
            <a:extLst>
              <a:ext uri="{FF2B5EF4-FFF2-40B4-BE49-F238E27FC236}">
                <a16:creationId xmlns:a16="http://schemas.microsoft.com/office/drawing/2014/main" id="{B5660488-5238-4667-83F1-57EBB9EB8F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838" y="887095"/>
            <a:ext cx="1677006" cy="994726"/>
          </a:xfrm>
          <a:prstGeom prst="rect">
            <a:avLst/>
          </a:prstGeom>
        </p:spPr>
      </p:pic>
    </p:spTree>
    <p:extLst>
      <p:ext uri="{BB962C8B-B14F-4D97-AF65-F5344CB8AC3E}">
        <p14:creationId xmlns:p14="http://schemas.microsoft.com/office/powerpoint/2010/main" val="11062658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Úvodní snímek – EN">
    <p:bg>
      <p:bgPr>
        <a:solidFill>
          <a:schemeClr val="tx2"/>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B0419E-337F-4E81-9395-2954F05697E3}"/>
              </a:ext>
            </a:extLst>
          </p:cNvPr>
          <p:cNvSpPr>
            <a:spLocks noGrp="1"/>
          </p:cNvSpPr>
          <p:nvPr>
            <p:ph type="title"/>
          </p:nvPr>
        </p:nvSpPr>
        <p:spPr>
          <a:xfrm>
            <a:off x="736600" y="3792326"/>
            <a:ext cx="5359400" cy="1098762"/>
          </a:xfrm>
        </p:spPr>
        <p:txBody>
          <a:bodyPr wrap="square" anchor="b">
            <a:spAutoFit/>
          </a:bodyPr>
          <a:lstStyle>
            <a:lvl1pPr>
              <a:defRPr sz="4200">
                <a:solidFill>
                  <a:schemeClr val="bg1"/>
                </a:solidFill>
              </a:defRPr>
            </a:lvl1pPr>
          </a:lstStyle>
          <a:p>
            <a:r>
              <a:rPr lang="cs-CZ"/>
              <a:t>Kliknutím lze upravit styl.</a:t>
            </a:r>
          </a:p>
        </p:txBody>
      </p:sp>
      <p:sp>
        <p:nvSpPr>
          <p:cNvPr id="3" name="Zástupný text 2">
            <a:extLst>
              <a:ext uri="{FF2B5EF4-FFF2-40B4-BE49-F238E27FC236}">
                <a16:creationId xmlns:a16="http://schemas.microsoft.com/office/drawing/2014/main" id="{96228403-0803-4576-821A-F716449E67B5}"/>
              </a:ext>
            </a:extLst>
          </p:cNvPr>
          <p:cNvSpPr>
            <a:spLocks noGrp="1"/>
          </p:cNvSpPr>
          <p:nvPr>
            <p:ph type="body" idx="1"/>
          </p:nvPr>
        </p:nvSpPr>
        <p:spPr>
          <a:xfrm>
            <a:off x="731838" y="5139212"/>
            <a:ext cx="5359400" cy="276999"/>
          </a:xfrm>
        </p:spPr>
        <p:txBody>
          <a:bodyPr wrap="square">
            <a:spAutoFit/>
          </a:bodyPr>
          <a:lstStyle>
            <a:lvl1pPr marL="0" indent="0">
              <a:spcBef>
                <a:spcPts val="0"/>
              </a:spcBef>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9" name="Obdélník 8">
            <a:extLst>
              <a:ext uri="{FF2B5EF4-FFF2-40B4-BE49-F238E27FC236}">
                <a16:creationId xmlns:a16="http://schemas.microsoft.com/office/drawing/2014/main" id="{FEFD5654-21E9-4DBA-AFCD-653E4DC8F5B9}"/>
              </a:ext>
            </a:extLst>
          </p:cNvPr>
          <p:cNvSpPr/>
          <p:nvPr userDrawn="1"/>
        </p:nvSpPr>
        <p:spPr>
          <a:xfrm>
            <a:off x="731838" y="4983957"/>
            <a:ext cx="180181"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9" name="Volný tvar: obrazec 38">
            <a:extLst>
              <a:ext uri="{FF2B5EF4-FFF2-40B4-BE49-F238E27FC236}">
                <a16:creationId xmlns:a16="http://schemas.microsoft.com/office/drawing/2014/main" id="{63D25A8A-3512-4D23-AD57-A2D25DE9C1E3}"/>
              </a:ext>
            </a:extLst>
          </p:cNvPr>
          <p:cNvSpPr/>
          <p:nvPr/>
        </p:nvSpPr>
        <p:spPr>
          <a:xfrm>
            <a:off x="9511030" y="1147825"/>
            <a:ext cx="2680969" cy="4185412"/>
          </a:xfrm>
          <a:custGeom>
            <a:avLst/>
            <a:gdLst>
              <a:gd name="connsiteX0" fmla="*/ 2680970 w 2680969"/>
              <a:gd name="connsiteY0" fmla="*/ 1920558 h 4185412"/>
              <a:gd name="connsiteX1" fmla="*/ 760095 w 2680969"/>
              <a:gd name="connsiteY1" fmla="*/ 0 h 4185412"/>
              <a:gd name="connsiteX2" fmla="*/ 0 w 2680969"/>
              <a:gd name="connsiteY2" fmla="*/ 760921 h 4185412"/>
              <a:gd name="connsiteX3" fmla="*/ 1330706 w 2680969"/>
              <a:gd name="connsiteY3" fmla="*/ 2092706 h 4185412"/>
              <a:gd name="connsiteX4" fmla="*/ 0 w 2680969"/>
              <a:gd name="connsiteY4" fmla="*/ 3424238 h 4185412"/>
              <a:gd name="connsiteX5" fmla="*/ 760095 w 2680969"/>
              <a:gd name="connsiteY5" fmla="*/ 4185412 h 4185412"/>
              <a:gd name="connsiteX6" fmla="*/ 2092389 w 2680969"/>
              <a:gd name="connsiteY6" fmla="*/ 2853627 h 4185412"/>
              <a:gd name="connsiteX7" fmla="*/ 2680970 w 2680969"/>
              <a:gd name="connsiteY7" fmla="*/ 3442462 h 418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0969" h="4185412">
                <a:moveTo>
                  <a:pt x="2680970" y="1920558"/>
                </a:moveTo>
                <a:lnTo>
                  <a:pt x="760095" y="0"/>
                </a:lnTo>
                <a:lnTo>
                  <a:pt x="0" y="760921"/>
                </a:lnTo>
                <a:lnTo>
                  <a:pt x="1330706" y="2092706"/>
                </a:lnTo>
                <a:lnTo>
                  <a:pt x="0" y="3424238"/>
                </a:lnTo>
                <a:lnTo>
                  <a:pt x="760095" y="4185412"/>
                </a:lnTo>
                <a:lnTo>
                  <a:pt x="2092389" y="2853627"/>
                </a:lnTo>
                <a:lnTo>
                  <a:pt x="2680970" y="3442462"/>
                </a:lnTo>
                <a:close/>
              </a:path>
            </a:pathLst>
          </a:custGeom>
          <a:solidFill>
            <a:srgbClr val="FFFFFF"/>
          </a:solidFill>
          <a:ln w="6350" cap="flat">
            <a:noFill/>
            <a:prstDash val="solid"/>
            <a:miter/>
          </a:ln>
        </p:spPr>
        <p:txBody>
          <a:bodyPr rtlCol="0" anchor="ctr"/>
          <a:lstStyle/>
          <a:p>
            <a:endParaRPr lang="cs-CZ"/>
          </a:p>
        </p:txBody>
      </p:sp>
      <p:sp>
        <p:nvSpPr>
          <p:cNvPr id="40" name="Volný tvar: obrazec 39">
            <a:extLst>
              <a:ext uri="{FF2B5EF4-FFF2-40B4-BE49-F238E27FC236}">
                <a16:creationId xmlns:a16="http://schemas.microsoft.com/office/drawing/2014/main" id="{7208AAF7-1263-4863-9620-D6664948509D}"/>
              </a:ext>
            </a:extLst>
          </p:cNvPr>
          <p:cNvSpPr/>
          <p:nvPr/>
        </p:nvSpPr>
        <p:spPr>
          <a:xfrm>
            <a:off x="6847522" y="2479675"/>
            <a:ext cx="5344477" cy="4378325"/>
          </a:xfrm>
          <a:custGeom>
            <a:avLst/>
            <a:gdLst>
              <a:gd name="connsiteX0" fmla="*/ 5344478 w 5344477"/>
              <a:gd name="connsiteY0" fmla="*/ 3252089 h 4378325"/>
              <a:gd name="connsiteX1" fmla="*/ 4755897 w 5344477"/>
              <a:gd name="connsiteY1" fmla="*/ 2663253 h 4378325"/>
              <a:gd name="connsiteX2" fmla="*/ 3423603 w 5344477"/>
              <a:gd name="connsiteY2" fmla="*/ 3994722 h 4378325"/>
              <a:gd name="connsiteX3" fmla="*/ 1521587 w 5344477"/>
              <a:gd name="connsiteY3" fmla="*/ 2092389 h 4378325"/>
              <a:gd name="connsiteX4" fmla="*/ 2853055 w 5344477"/>
              <a:gd name="connsiteY4" fmla="*/ 760857 h 4378325"/>
              <a:gd name="connsiteX5" fmla="*/ 2092389 w 5344477"/>
              <a:gd name="connsiteY5" fmla="*/ 0 h 4378325"/>
              <a:gd name="connsiteX6" fmla="*/ 0 w 5344477"/>
              <a:gd name="connsiteY6" fmla="*/ 2092389 h 4378325"/>
              <a:gd name="connsiteX7" fmla="*/ 2285620 w 5344477"/>
              <a:gd name="connsiteY7" fmla="*/ 4378325 h 4378325"/>
              <a:gd name="connsiteX8" fmla="*/ 4561650 w 5344477"/>
              <a:gd name="connsiteY8" fmla="*/ 4378325 h 4378325"/>
              <a:gd name="connsiteX9" fmla="*/ 5344478 w 5344477"/>
              <a:gd name="connsiteY9" fmla="*/ 3595434 h 437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4477" h="4378325">
                <a:moveTo>
                  <a:pt x="5344478" y="3252089"/>
                </a:moveTo>
                <a:lnTo>
                  <a:pt x="4755897" y="2663253"/>
                </a:lnTo>
                <a:lnTo>
                  <a:pt x="3423603" y="3994722"/>
                </a:lnTo>
                <a:lnTo>
                  <a:pt x="1521587" y="2092389"/>
                </a:lnTo>
                <a:lnTo>
                  <a:pt x="2853055" y="760857"/>
                </a:lnTo>
                <a:lnTo>
                  <a:pt x="2092389" y="0"/>
                </a:lnTo>
                <a:lnTo>
                  <a:pt x="0" y="2092389"/>
                </a:lnTo>
                <a:lnTo>
                  <a:pt x="2285620" y="4378325"/>
                </a:lnTo>
                <a:lnTo>
                  <a:pt x="4561650" y="4378325"/>
                </a:lnTo>
                <a:lnTo>
                  <a:pt x="5344478" y="3595434"/>
                </a:lnTo>
                <a:close/>
              </a:path>
            </a:pathLst>
          </a:custGeom>
          <a:solidFill>
            <a:srgbClr val="FFFFFF"/>
          </a:solidFill>
          <a:ln w="6350" cap="flat">
            <a:noFill/>
            <a:prstDash val="solid"/>
            <a:miter/>
          </a:ln>
        </p:spPr>
        <p:txBody>
          <a:bodyPr rtlCol="0" anchor="ctr"/>
          <a:lstStyle/>
          <a:p>
            <a:endParaRPr lang="cs-CZ"/>
          </a:p>
        </p:txBody>
      </p:sp>
      <p:pic>
        <p:nvPicPr>
          <p:cNvPr id="41" name="Grafický objekt 40">
            <a:extLst>
              <a:ext uri="{FF2B5EF4-FFF2-40B4-BE49-F238E27FC236}">
                <a16:creationId xmlns:a16="http://schemas.microsoft.com/office/drawing/2014/main" id="{B5660488-5238-4667-83F1-57EBB9EB8F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838" y="887095"/>
            <a:ext cx="1677006" cy="994726"/>
          </a:xfrm>
          <a:prstGeom prst="rect">
            <a:avLst/>
          </a:prstGeom>
        </p:spPr>
      </p:pic>
    </p:spTree>
    <p:extLst>
      <p:ext uri="{BB962C8B-B14F-4D97-AF65-F5344CB8AC3E}">
        <p14:creationId xmlns:p14="http://schemas.microsoft.com/office/powerpoint/2010/main" val="11062658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76D14350-1B48-4A2C-BCCC-D5FBEFE85F30}"/>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34E2F9F-B615-4439-85EB-92C6D081AE78}"/>
              </a:ext>
            </a:extLst>
          </p:cNvPr>
          <p:cNvSpPr>
            <a:spLocks noGrp="1"/>
          </p:cNvSpPr>
          <p:nvPr>
            <p:ph type="dt" sz="half" idx="10"/>
          </p:nvPr>
        </p:nvSpPr>
        <p:spPr/>
        <p:txBody>
          <a:bodyPr/>
          <a:lstStyle/>
          <a:p>
            <a:fld id="{40D2FDC4-4C32-4EE8-B5E3-84A39A1B2549}" type="datetime1">
              <a:rPr lang="cs-CZ" smtClean="0"/>
              <a:t>18.01.2024</a:t>
            </a:fld>
            <a:endParaRPr lang="cs-CZ"/>
          </a:p>
        </p:txBody>
      </p:sp>
      <p:sp>
        <p:nvSpPr>
          <p:cNvPr id="5" name="Zástupný symbol pro zápatí 4">
            <a:extLst>
              <a:ext uri="{FF2B5EF4-FFF2-40B4-BE49-F238E27FC236}">
                <a16:creationId xmlns:a16="http://schemas.microsoft.com/office/drawing/2014/main" id="{BA5C3BAC-FA65-43C6-BEC3-CE4D65C9DC5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185092C-1180-4B72-B9CF-A7AE1BCDE7C5}"/>
              </a:ext>
            </a:extLst>
          </p:cNvPr>
          <p:cNvSpPr>
            <a:spLocks noGrp="1"/>
          </p:cNvSpPr>
          <p:nvPr>
            <p:ph type="sldNum" sz="quarter" idx="12"/>
          </p:nvPr>
        </p:nvSpPr>
        <p:spPr/>
        <p:txBody>
          <a:bodyPr/>
          <a:lstStyle/>
          <a:p>
            <a:fld id="{87AEC564-B7BA-4D84-8F26-67FDE8A66870}" type="slidenum">
              <a:rPr lang="cs-CZ" smtClean="0"/>
              <a:t>‹#›</a:t>
            </a:fld>
            <a:endParaRPr lang="cs-CZ"/>
          </a:p>
        </p:txBody>
      </p:sp>
      <p:sp>
        <p:nvSpPr>
          <p:cNvPr id="7" name="Nadpis 6">
            <a:extLst>
              <a:ext uri="{FF2B5EF4-FFF2-40B4-BE49-F238E27FC236}">
                <a16:creationId xmlns:a16="http://schemas.microsoft.com/office/drawing/2014/main" id="{F4529FE6-FD16-4DDB-86C1-C52738D3C052}"/>
              </a:ext>
            </a:extLst>
          </p:cNvPr>
          <p:cNvSpPr>
            <a:spLocks noGrp="1"/>
          </p:cNvSpPr>
          <p:nvPr>
            <p:ph type="title"/>
          </p:nvPr>
        </p:nvSpPr>
        <p:spPr/>
        <p:txBody>
          <a:bodyPr/>
          <a:lstStyle/>
          <a:p>
            <a:r>
              <a:rPr lang="cs-CZ"/>
              <a:t>Kliknutím lze upravit styl.</a:t>
            </a:r>
          </a:p>
        </p:txBody>
      </p:sp>
    </p:spTree>
    <p:extLst>
      <p:ext uri="{BB962C8B-B14F-4D97-AF65-F5344CB8AC3E}">
        <p14:creationId xmlns:p14="http://schemas.microsoft.com/office/powerpoint/2010/main" val="13079680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27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obsah a obrázek – A">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76D14350-1B48-4A2C-BCCC-D5FBEFE85F30}"/>
              </a:ext>
            </a:extLst>
          </p:cNvPr>
          <p:cNvSpPr>
            <a:spLocks noGrp="1"/>
          </p:cNvSpPr>
          <p:nvPr>
            <p:ph idx="1"/>
          </p:nvPr>
        </p:nvSpPr>
        <p:spPr>
          <a:xfrm>
            <a:off x="731836" y="1520824"/>
            <a:ext cx="6164262" cy="4824414"/>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34E2F9F-B615-4439-85EB-92C6D081AE78}"/>
              </a:ext>
            </a:extLst>
          </p:cNvPr>
          <p:cNvSpPr>
            <a:spLocks noGrp="1"/>
          </p:cNvSpPr>
          <p:nvPr>
            <p:ph type="dt" sz="half" idx="10"/>
          </p:nvPr>
        </p:nvSpPr>
        <p:spPr/>
        <p:txBody>
          <a:bodyPr/>
          <a:lstStyle/>
          <a:p>
            <a:fld id="{C333B6E4-42CF-4378-B08A-9FB0A494C64A}" type="datetime1">
              <a:rPr lang="cs-CZ" smtClean="0"/>
              <a:t>18.01.2024</a:t>
            </a:fld>
            <a:endParaRPr lang="cs-CZ"/>
          </a:p>
        </p:txBody>
      </p:sp>
      <p:sp>
        <p:nvSpPr>
          <p:cNvPr id="5" name="Zástupný symbol pro zápatí 4">
            <a:extLst>
              <a:ext uri="{FF2B5EF4-FFF2-40B4-BE49-F238E27FC236}">
                <a16:creationId xmlns:a16="http://schemas.microsoft.com/office/drawing/2014/main" id="{BA5C3BAC-FA65-43C6-BEC3-CE4D65C9DC5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185092C-1180-4B72-B9CF-A7AE1BCDE7C5}"/>
              </a:ext>
            </a:extLst>
          </p:cNvPr>
          <p:cNvSpPr>
            <a:spLocks noGrp="1"/>
          </p:cNvSpPr>
          <p:nvPr>
            <p:ph type="sldNum" sz="quarter" idx="12"/>
          </p:nvPr>
        </p:nvSpPr>
        <p:spPr/>
        <p:txBody>
          <a:bodyPr/>
          <a:lstStyle/>
          <a:p>
            <a:fld id="{87AEC564-B7BA-4D84-8F26-67FDE8A66870}" type="slidenum">
              <a:rPr lang="cs-CZ" smtClean="0"/>
              <a:t>‹#›</a:t>
            </a:fld>
            <a:endParaRPr lang="cs-CZ"/>
          </a:p>
        </p:txBody>
      </p:sp>
      <p:sp>
        <p:nvSpPr>
          <p:cNvPr id="8" name="Zástupný symbol obrázku 7">
            <a:extLst>
              <a:ext uri="{FF2B5EF4-FFF2-40B4-BE49-F238E27FC236}">
                <a16:creationId xmlns:a16="http://schemas.microsoft.com/office/drawing/2014/main" id="{BBBEDFE5-62BA-4BB8-B610-8CCA0448FCFC}"/>
              </a:ext>
            </a:extLst>
          </p:cNvPr>
          <p:cNvSpPr>
            <a:spLocks noGrp="1"/>
          </p:cNvSpPr>
          <p:nvPr>
            <p:ph type="pic" sz="quarter" idx="13"/>
          </p:nvPr>
        </p:nvSpPr>
        <p:spPr>
          <a:xfrm>
            <a:off x="7200900" y="0"/>
            <a:ext cx="4991100" cy="6345239"/>
          </a:xfrm>
          <a:solidFill>
            <a:schemeClr val="bg1">
              <a:lumMod val="95000"/>
            </a:schemeClr>
          </a:solidFill>
        </p:spPr>
        <p:txBody>
          <a:bodyPr bIns="936000" anchor="ctr"/>
          <a:lstStyle>
            <a:lvl1pPr marL="0" indent="0" algn="ctr">
              <a:buFontTx/>
              <a:buNone/>
              <a:defRPr/>
            </a:lvl1pPr>
          </a:lstStyle>
          <a:p>
            <a:endParaRPr lang="cs-CZ"/>
          </a:p>
        </p:txBody>
      </p:sp>
      <p:sp>
        <p:nvSpPr>
          <p:cNvPr id="10" name="Nadpis 9">
            <a:extLst>
              <a:ext uri="{FF2B5EF4-FFF2-40B4-BE49-F238E27FC236}">
                <a16:creationId xmlns:a16="http://schemas.microsoft.com/office/drawing/2014/main" id="{4596790C-B966-427F-AA98-74FCCC69D318}"/>
              </a:ext>
            </a:extLst>
          </p:cNvPr>
          <p:cNvSpPr>
            <a:spLocks noGrp="1"/>
          </p:cNvSpPr>
          <p:nvPr>
            <p:ph type="title"/>
          </p:nvPr>
        </p:nvSpPr>
        <p:spPr>
          <a:xfrm>
            <a:off x="441325" y="778756"/>
            <a:ext cx="6454773" cy="497059"/>
          </a:xfrm>
        </p:spPr>
        <p:txBody>
          <a:bodyPr/>
          <a:lstStyle/>
          <a:p>
            <a:endParaRPr lang="cs-CZ"/>
          </a:p>
        </p:txBody>
      </p:sp>
    </p:spTree>
    <p:extLst>
      <p:ext uri="{BB962C8B-B14F-4D97-AF65-F5344CB8AC3E}">
        <p14:creationId xmlns:p14="http://schemas.microsoft.com/office/powerpoint/2010/main" val="19688641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adpis, obsah a obrázek – B">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76D14350-1B48-4A2C-BCCC-D5FBEFE85F30}"/>
              </a:ext>
            </a:extLst>
          </p:cNvPr>
          <p:cNvSpPr>
            <a:spLocks noGrp="1"/>
          </p:cNvSpPr>
          <p:nvPr>
            <p:ph idx="1"/>
          </p:nvPr>
        </p:nvSpPr>
        <p:spPr>
          <a:xfrm>
            <a:off x="731836" y="1520824"/>
            <a:ext cx="4973617" cy="4824414"/>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34E2F9F-B615-4439-85EB-92C6D081AE78}"/>
              </a:ext>
            </a:extLst>
          </p:cNvPr>
          <p:cNvSpPr>
            <a:spLocks noGrp="1"/>
          </p:cNvSpPr>
          <p:nvPr>
            <p:ph type="dt" sz="half" idx="10"/>
          </p:nvPr>
        </p:nvSpPr>
        <p:spPr/>
        <p:txBody>
          <a:bodyPr/>
          <a:lstStyle/>
          <a:p>
            <a:fld id="{C1CCD094-9CDB-47CF-A01B-83A85E6D91EC}" type="datetime1">
              <a:rPr lang="cs-CZ" smtClean="0"/>
              <a:t>18.01.2024</a:t>
            </a:fld>
            <a:endParaRPr lang="cs-CZ"/>
          </a:p>
        </p:txBody>
      </p:sp>
      <p:sp>
        <p:nvSpPr>
          <p:cNvPr id="5" name="Zástupný symbol pro zápatí 4">
            <a:extLst>
              <a:ext uri="{FF2B5EF4-FFF2-40B4-BE49-F238E27FC236}">
                <a16:creationId xmlns:a16="http://schemas.microsoft.com/office/drawing/2014/main" id="{BA5C3BAC-FA65-43C6-BEC3-CE4D65C9DC5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185092C-1180-4B72-B9CF-A7AE1BCDE7C5}"/>
              </a:ext>
            </a:extLst>
          </p:cNvPr>
          <p:cNvSpPr>
            <a:spLocks noGrp="1"/>
          </p:cNvSpPr>
          <p:nvPr>
            <p:ph type="sldNum" sz="quarter" idx="12"/>
          </p:nvPr>
        </p:nvSpPr>
        <p:spPr/>
        <p:txBody>
          <a:bodyPr/>
          <a:lstStyle/>
          <a:p>
            <a:fld id="{87AEC564-B7BA-4D84-8F26-67FDE8A66870}" type="slidenum">
              <a:rPr lang="cs-CZ" smtClean="0"/>
              <a:t>‹#›</a:t>
            </a:fld>
            <a:endParaRPr lang="cs-CZ"/>
          </a:p>
        </p:txBody>
      </p:sp>
      <p:sp>
        <p:nvSpPr>
          <p:cNvPr id="10" name="Nadpis 9">
            <a:extLst>
              <a:ext uri="{FF2B5EF4-FFF2-40B4-BE49-F238E27FC236}">
                <a16:creationId xmlns:a16="http://schemas.microsoft.com/office/drawing/2014/main" id="{4596790C-B966-427F-AA98-74FCCC69D318}"/>
              </a:ext>
            </a:extLst>
          </p:cNvPr>
          <p:cNvSpPr>
            <a:spLocks noGrp="1"/>
          </p:cNvSpPr>
          <p:nvPr>
            <p:ph type="title"/>
          </p:nvPr>
        </p:nvSpPr>
        <p:spPr/>
        <p:txBody>
          <a:bodyPr/>
          <a:lstStyle/>
          <a:p>
            <a:r>
              <a:rPr lang="cs-CZ"/>
              <a:t>Kliknutím lze upravit styl.</a:t>
            </a:r>
          </a:p>
        </p:txBody>
      </p:sp>
      <p:sp>
        <p:nvSpPr>
          <p:cNvPr id="18" name="Zástupný symbol obrázku 17">
            <a:extLst>
              <a:ext uri="{FF2B5EF4-FFF2-40B4-BE49-F238E27FC236}">
                <a16:creationId xmlns:a16="http://schemas.microsoft.com/office/drawing/2014/main" id="{A1B51BA2-51A4-4A42-AE81-E8996B186F9D}"/>
              </a:ext>
            </a:extLst>
          </p:cNvPr>
          <p:cNvSpPr>
            <a:spLocks noGrp="1"/>
          </p:cNvSpPr>
          <p:nvPr>
            <p:ph type="pic" sz="quarter" idx="13"/>
          </p:nvPr>
        </p:nvSpPr>
        <p:spPr>
          <a:xfrm>
            <a:off x="6486548" y="0"/>
            <a:ext cx="5705452" cy="6345238"/>
          </a:xfrm>
          <a:custGeom>
            <a:avLst/>
            <a:gdLst>
              <a:gd name="connsiteX0" fmla="*/ 2498760 w 5705452"/>
              <a:gd name="connsiteY0" fmla="*/ 0 h 6345238"/>
              <a:gd name="connsiteX1" fmla="*/ 5705452 w 5705452"/>
              <a:gd name="connsiteY1" fmla="*/ 0 h 6345238"/>
              <a:gd name="connsiteX2" fmla="*/ 5705452 w 5705452"/>
              <a:gd name="connsiteY2" fmla="*/ 512223 h 6345238"/>
              <a:gd name="connsiteX3" fmla="*/ 5705452 w 5705452"/>
              <a:gd name="connsiteY3" fmla="*/ 4485661 h 6345238"/>
              <a:gd name="connsiteX4" fmla="*/ 4839515 w 5705452"/>
              <a:gd name="connsiteY4" fmla="*/ 5351352 h 6345238"/>
              <a:gd name="connsiteX5" fmla="*/ 3845630 w 5705452"/>
              <a:gd name="connsiteY5" fmla="*/ 6345238 h 6345238"/>
              <a:gd name="connsiteX6" fmla="*/ 0 w 5705452"/>
              <a:gd name="connsiteY6" fmla="*/ 2499125 h 6345238"/>
              <a:gd name="connsiteX7" fmla="*/ 1880965 w 5705452"/>
              <a:gd name="connsiteY7" fmla="*/ 617997 h 634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5452" h="6345238">
                <a:moveTo>
                  <a:pt x="2498760" y="0"/>
                </a:moveTo>
                <a:lnTo>
                  <a:pt x="5705452" y="0"/>
                </a:lnTo>
                <a:lnTo>
                  <a:pt x="5705452" y="512223"/>
                </a:lnTo>
                <a:lnTo>
                  <a:pt x="5705452" y="4485661"/>
                </a:lnTo>
                <a:lnTo>
                  <a:pt x="4839515" y="5351352"/>
                </a:lnTo>
                <a:lnTo>
                  <a:pt x="3845630" y="6345238"/>
                </a:lnTo>
                <a:lnTo>
                  <a:pt x="0" y="2499125"/>
                </a:lnTo>
                <a:lnTo>
                  <a:pt x="1880965" y="617997"/>
                </a:lnTo>
                <a:close/>
              </a:path>
            </a:pathLst>
          </a:custGeom>
          <a:solidFill>
            <a:schemeClr val="bg1">
              <a:lumMod val="95000"/>
            </a:schemeClr>
          </a:solidFill>
        </p:spPr>
        <p:txBody>
          <a:bodyPr wrap="square" bIns="936000" anchor="ctr">
            <a:noAutofit/>
          </a:bodyPr>
          <a:lstStyle>
            <a:lvl1pPr marL="0" indent="0" algn="ctr">
              <a:buFontTx/>
              <a:buNone/>
              <a:defRPr/>
            </a:lvl1pPr>
          </a:lstStyle>
          <a:p>
            <a:endParaRPr lang="cs-CZ"/>
          </a:p>
        </p:txBody>
      </p:sp>
    </p:spTree>
    <p:extLst>
      <p:ext uri="{BB962C8B-B14F-4D97-AF65-F5344CB8AC3E}">
        <p14:creationId xmlns:p14="http://schemas.microsoft.com/office/powerpoint/2010/main" val="14155248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adpis a dva obrázky s popisky">
    <p:spTree>
      <p:nvGrpSpPr>
        <p:cNvPr id="1" name=""/>
        <p:cNvGrpSpPr/>
        <p:nvPr/>
      </p:nvGrpSpPr>
      <p:grpSpPr>
        <a:xfrm>
          <a:off x="0" y="0"/>
          <a:ext cx="0" cy="0"/>
          <a:chOff x="0" y="0"/>
          <a:chExt cx="0" cy="0"/>
        </a:xfrm>
      </p:grpSpPr>
      <p:sp>
        <p:nvSpPr>
          <p:cNvPr id="4" name="Zástupný symbol pro datum 3">
            <a:extLst>
              <a:ext uri="{FF2B5EF4-FFF2-40B4-BE49-F238E27FC236}">
                <a16:creationId xmlns:a16="http://schemas.microsoft.com/office/drawing/2014/main" id="{E34E2F9F-B615-4439-85EB-92C6D081AE78}"/>
              </a:ext>
            </a:extLst>
          </p:cNvPr>
          <p:cNvSpPr>
            <a:spLocks noGrp="1"/>
          </p:cNvSpPr>
          <p:nvPr>
            <p:ph type="dt" sz="half" idx="10"/>
          </p:nvPr>
        </p:nvSpPr>
        <p:spPr/>
        <p:txBody>
          <a:bodyPr/>
          <a:lstStyle/>
          <a:p>
            <a:fld id="{487235F4-8BB7-4FC4-9511-ABB662C63687}" type="datetime1">
              <a:rPr lang="cs-CZ" smtClean="0"/>
              <a:t>18.01.2024</a:t>
            </a:fld>
            <a:endParaRPr lang="cs-CZ"/>
          </a:p>
        </p:txBody>
      </p:sp>
      <p:sp>
        <p:nvSpPr>
          <p:cNvPr id="5" name="Zástupný symbol pro zápatí 4">
            <a:extLst>
              <a:ext uri="{FF2B5EF4-FFF2-40B4-BE49-F238E27FC236}">
                <a16:creationId xmlns:a16="http://schemas.microsoft.com/office/drawing/2014/main" id="{BA5C3BAC-FA65-43C6-BEC3-CE4D65C9DC5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185092C-1180-4B72-B9CF-A7AE1BCDE7C5}"/>
              </a:ext>
            </a:extLst>
          </p:cNvPr>
          <p:cNvSpPr>
            <a:spLocks noGrp="1"/>
          </p:cNvSpPr>
          <p:nvPr>
            <p:ph type="sldNum" sz="quarter" idx="12"/>
          </p:nvPr>
        </p:nvSpPr>
        <p:spPr/>
        <p:txBody>
          <a:bodyPr/>
          <a:lstStyle/>
          <a:p>
            <a:fld id="{87AEC564-B7BA-4D84-8F26-67FDE8A66870}" type="slidenum">
              <a:rPr lang="cs-CZ" smtClean="0"/>
              <a:t>‹#›</a:t>
            </a:fld>
            <a:endParaRPr lang="cs-CZ"/>
          </a:p>
        </p:txBody>
      </p:sp>
      <p:sp>
        <p:nvSpPr>
          <p:cNvPr id="8" name="Zástupný symbol obrázku 7">
            <a:extLst>
              <a:ext uri="{FF2B5EF4-FFF2-40B4-BE49-F238E27FC236}">
                <a16:creationId xmlns:a16="http://schemas.microsoft.com/office/drawing/2014/main" id="{BBBEDFE5-62BA-4BB8-B610-8CCA0448FCFC}"/>
              </a:ext>
            </a:extLst>
          </p:cNvPr>
          <p:cNvSpPr>
            <a:spLocks noGrp="1"/>
          </p:cNvSpPr>
          <p:nvPr>
            <p:ph type="pic" sz="quarter" idx="13"/>
          </p:nvPr>
        </p:nvSpPr>
        <p:spPr>
          <a:xfrm>
            <a:off x="6633029" y="1520825"/>
            <a:ext cx="5558971" cy="4041775"/>
          </a:xfrm>
          <a:solidFill>
            <a:schemeClr val="bg1">
              <a:lumMod val="95000"/>
            </a:schemeClr>
          </a:solidFill>
        </p:spPr>
        <p:txBody>
          <a:bodyPr bIns="936000" anchor="ctr"/>
          <a:lstStyle>
            <a:lvl1pPr marL="0" indent="0" algn="ctr">
              <a:buFontTx/>
              <a:buNone/>
              <a:defRPr/>
            </a:lvl1pPr>
          </a:lstStyle>
          <a:p>
            <a:endParaRPr lang="cs-CZ"/>
          </a:p>
        </p:txBody>
      </p:sp>
      <p:sp>
        <p:nvSpPr>
          <p:cNvPr id="10" name="Nadpis 9">
            <a:extLst>
              <a:ext uri="{FF2B5EF4-FFF2-40B4-BE49-F238E27FC236}">
                <a16:creationId xmlns:a16="http://schemas.microsoft.com/office/drawing/2014/main" id="{4596790C-B966-427F-AA98-74FCCC69D318}"/>
              </a:ext>
            </a:extLst>
          </p:cNvPr>
          <p:cNvSpPr>
            <a:spLocks noGrp="1"/>
          </p:cNvSpPr>
          <p:nvPr>
            <p:ph type="title"/>
          </p:nvPr>
        </p:nvSpPr>
        <p:spPr>
          <a:xfrm>
            <a:off x="441325" y="778756"/>
            <a:ext cx="11018838" cy="497059"/>
          </a:xfrm>
        </p:spPr>
        <p:txBody>
          <a:bodyPr/>
          <a:lstStyle/>
          <a:p>
            <a:endParaRPr lang="cs-CZ"/>
          </a:p>
        </p:txBody>
      </p:sp>
      <p:sp>
        <p:nvSpPr>
          <p:cNvPr id="12" name="Zástupný symbol obrázku 7">
            <a:extLst>
              <a:ext uri="{FF2B5EF4-FFF2-40B4-BE49-F238E27FC236}">
                <a16:creationId xmlns:a16="http://schemas.microsoft.com/office/drawing/2014/main" id="{4D2C0CF0-C343-43D0-B50E-7BBD5DB94503}"/>
              </a:ext>
            </a:extLst>
          </p:cNvPr>
          <p:cNvSpPr>
            <a:spLocks noGrp="1"/>
          </p:cNvSpPr>
          <p:nvPr>
            <p:ph type="pic" sz="quarter" idx="14"/>
          </p:nvPr>
        </p:nvSpPr>
        <p:spPr>
          <a:xfrm>
            <a:off x="731838" y="1520825"/>
            <a:ext cx="5558971" cy="4041775"/>
          </a:xfrm>
          <a:solidFill>
            <a:schemeClr val="bg1">
              <a:lumMod val="95000"/>
            </a:schemeClr>
          </a:solidFill>
        </p:spPr>
        <p:txBody>
          <a:bodyPr bIns="936000" anchor="ctr"/>
          <a:lstStyle>
            <a:lvl1pPr marL="0" indent="0" algn="ctr">
              <a:buFontTx/>
              <a:buNone/>
              <a:defRPr/>
            </a:lvl1pPr>
          </a:lstStyle>
          <a:p>
            <a:endParaRPr lang="cs-CZ"/>
          </a:p>
        </p:txBody>
      </p:sp>
      <p:sp>
        <p:nvSpPr>
          <p:cNvPr id="13" name="Zástupný text 11">
            <a:extLst>
              <a:ext uri="{FF2B5EF4-FFF2-40B4-BE49-F238E27FC236}">
                <a16:creationId xmlns:a16="http://schemas.microsoft.com/office/drawing/2014/main" id="{A1E950B3-AE9D-4221-B106-FE1A019515E0}"/>
              </a:ext>
            </a:extLst>
          </p:cNvPr>
          <p:cNvSpPr>
            <a:spLocks noGrp="1"/>
          </p:cNvSpPr>
          <p:nvPr>
            <p:ph type="body" sz="quarter" idx="15"/>
          </p:nvPr>
        </p:nvSpPr>
        <p:spPr>
          <a:xfrm>
            <a:off x="731838" y="5710250"/>
            <a:ext cx="5558971" cy="307777"/>
          </a:xfrm>
        </p:spPr>
        <p:txBody>
          <a:bodyPr wrap="square">
            <a:spAutoFit/>
          </a:bodyPr>
          <a:lstStyle>
            <a:lvl1pPr marL="0" indent="0">
              <a:spcBef>
                <a:spcPts val="0"/>
              </a:spcBef>
              <a:buNone/>
              <a:defRPr/>
            </a:lvl1pPr>
          </a:lstStyle>
          <a:p>
            <a:pPr lvl="0"/>
            <a:endParaRPr lang="cs-CZ"/>
          </a:p>
        </p:txBody>
      </p:sp>
      <p:sp>
        <p:nvSpPr>
          <p:cNvPr id="14" name="Zástupný text 11">
            <a:extLst>
              <a:ext uri="{FF2B5EF4-FFF2-40B4-BE49-F238E27FC236}">
                <a16:creationId xmlns:a16="http://schemas.microsoft.com/office/drawing/2014/main" id="{9A60E9AC-8CE1-4428-A282-00C3A4D095B8}"/>
              </a:ext>
            </a:extLst>
          </p:cNvPr>
          <p:cNvSpPr>
            <a:spLocks noGrp="1"/>
          </p:cNvSpPr>
          <p:nvPr>
            <p:ph type="body" sz="quarter" idx="16"/>
          </p:nvPr>
        </p:nvSpPr>
        <p:spPr>
          <a:xfrm>
            <a:off x="6633030" y="5710250"/>
            <a:ext cx="4827134" cy="307777"/>
          </a:xfrm>
        </p:spPr>
        <p:txBody>
          <a:bodyPr wrap="square">
            <a:spAutoFit/>
          </a:bodyPr>
          <a:lstStyle>
            <a:lvl1pPr marL="0" indent="0">
              <a:spcBef>
                <a:spcPts val="0"/>
              </a:spcBef>
              <a:buNone/>
              <a:defRPr/>
            </a:lvl1pPr>
          </a:lstStyle>
          <a:p>
            <a:pPr lvl="0"/>
            <a:endParaRPr lang="cs-CZ"/>
          </a:p>
        </p:txBody>
      </p:sp>
    </p:spTree>
    <p:extLst>
      <p:ext uri="{BB962C8B-B14F-4D97-AF65-F5344CB8AC3E}">
        <p14:creationId xmlns:p14="http://schemas.microsoft.com/office/powerpoint/2010/main" val="7630379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C958E92-92E5-40E2-B350-49BDDB886A48}"/>
              </a:ext>
            </a:extLst>
          </p:cNvPr>
          <p:cNvGrpSpPr/>
          <p:nvPr userDrawn="1"/>
        </p:nvGrpSpPr>
        <p:grpSpPr>
          <a:xfrm>
            <a:off x="732027" y="6474711"/>
            <a:ext cx="11459972" cy="383289"/>
            <a:chOff x="732027" y="6474711"/>
            <a:chExt cx="11459972" cy="383289"/>
          </a:xfrm>
        </p:grpSpPr>
        <p:sp>
          <p:nvSpPr>
            <p:cNvPr id="15" name="Volný tvar: obrazec 11">
              <a:extLst>
                <a:ext uri="{FF2B5EF4-FFF2-40B4-BE49-F238E27FC236}">
                  <a16:creationId xmlns:a16="http://schemas.microsoft.com/office/drawing/2014/main" id="{B90C38D2-AE4E-4797-AE57-25F864D1823C}"/>
                </a:ext>
              </a:extLst>
            </p:cNvPr>
            <p:cNvSpPr/>
            <p:nvPr userDrawn="1"/>
          </p:nvSpPr>
          <p:spPr>
            <a:xfrm>
              <a:off x="732027" y="6474711"/>
              <a:ext cx="11459972" cy="383289"/>
            </a:xfrm>
            <a:prstGeom prst="rect">
              <a:avLst/>
            </a:prstGeom>
            <a:solidFill>
              <a:schemeClr val="bg2"/>
            </a:solidFill>
            <a:ln w="6350" cap="flat">
              <a:noFill/>
              <a:prstDash val="solid"/>
              <a:miter/>
            </a:ln>
          </p:spPr>
          <p:txBody>
            <a:bodyPr rtlCol="0" anchor="ctr"/>
            <a:lstStyle/>
            <a:p>
              <a:endParaRPr lang="cs-CZ"/>
            </a:p>
          </p:txBody>
        </p:sp>
        <p:grpSp>
          <p:nvGrpSpPr>
            <p:cNvPr id="16" name="Group 15">
              <a:extLst>
                <a:ext uri="{FF2B5EF4-FFF2-40B4-BE49-F238E27FC236}">
                  <a16:creationId xmlns:a16="http://schemas.microsoft.com/office/drawing/2014/main" id="{4F9E1A75-9FCE-4E10-8B4A-033600831750}"/>
                </a:ext>
              </a:extLst>
            </p:cNvPr>
            <p:cNvGrpSpPr/>
            <p:nvPr userDrawn="1"/>
          </p:nvGrpSpPr>
          <p:grpSpPr>
            <a:xfrm>
              <a:off x="11494988" y="6510925"/>
              <a:ext cx="310879" cy="310860"/>
              <a:chOff x="731838" y="887094"/>
              <a:chExt cx="994791" cy="994728"/>
            </a:xfrm>
          </p:grpSpPr>
          <p:sp>
            <p:nvSpPr>
              <p:cNvPr id="17" name="Volný tvar: obrazec 12">
                <a:extLst>
                  <a:ext uri="{FF2B5EF4-FFF2-40B4-BE49-F238E27FC236}">
                    <a16:creationId xmlns:a16="http://schemas.microsoft.com/office/drawing/2014/main" id="{F4776762-3354-4320-84FB-A7CD43A7AE58}"/>
                  </a:ext>
                </a:extLst>
              </p:cNvPr>
              <p:cNvSpPr/>
              <p:nvPr userDrawn="1"/>
            </p:nvSpPr>
            <p:spPr>
              <a:xfrm>
                <a:off x="731838" y="1080516"/>
                <a:ext cx="801306" cy="801306"/>
              </a:xfrm>
              <a:custGeom>
                <a:avLst/>
                <a:gdLst>
                  <a:gd name="connsiteX0" fmla="*/ 303974 w 801306"/>
                  <a:gd name="connsiteY0" fmla="*/ 0 h 801306"/>
                  <a:gd name="connsiteX1" fmla="*/ 0 w 801306"/>
                  <a:gd name="connsiteY1" fmla="*/ 303974 h 801306"/>
                  <a:gd name="connsiteX2" fmla="*/ 497332 w 801306"/>
                  <a:gd name="connsiteY2" fmla="*/ 801307 h 801306"/>
                  <a:gd name="connsiteX3" fmla="*/ 801307 w 801306"/>
                  <a:gd name="connsiteY3" fmla="*/ 497396 h 801306"/>
                  <a:gd name="connsiteX4" fmla="*/ 690817 w 801306"/>
                  <a:gd name="connsiteY4" fmla="*/ 386905 h 801306"/>
                  <a:gd name="connsiteX5" fmla="*/ 497332 w 801306"/>
                  <a:gd name="connsiteY5" fmla="*/ 580263 h 801306"/>
                  <a:gd name="connsiteX6" fmla="*/ 221043 w 801306"/>
                  <a:gd name="connsiteY6" fmla="*/ 303974 h 801306"/>
                  <a:gd name="connsiteX7" fmla="*/ 414465 w 801306"/>
                  <a:gd name="connsiteY7" fmla="*/ 110617 h 801306"/>
                  <a:gd name="connsiteX8" fmla="*/ 303974 w 801306"/>
                  <a:gd name="connsiteY8" fmla="*/ 0 h 80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1306" h="801306">
                    <a:moveTo>
                      <a:pt x="303974" y="0"/>
                    </a:moveTo>
                    <a:lnTo>
                      <a:pt x="0" y="303974"/>
                    </a:lnTo>
                    <a:lnTo>
                      <a:pt x="497332" y="801307"/>
                    </a:lnTo>
                    <a:lnTo>
                      <a:pt x="801307" y="497396"/>
                    </a:lnTo>
                    <a:lnTo>
                      <a:pt x="690817" y="386905"/>
                    </a:lnTo>
                    <a:lnTo>
                      <a:pt x="497332" y="580263"/>
                    </a:lnTo>
                    <a:lnTo>
                      <a:pt x="221043" y="303974"/>
                    </a:lnTo>
                    <a:lnTo>
                      <a:pt x="414465" y="110617"/>
                    </a:lnTo>
                    <a:lnTo>
                      <a:pt x="303974" y="0"/>
                    </a:lnTo>
                  </a:path>
                </a:pathLst>
              </a:custGeom>
              <a:solidFill>
                <a:srgbClr val="FFFFFF"/>
              </a:solidFill>
              <a:ln w="6350" cap="flat">
                <a:noFill/>
                <a:prstDash val="solid"/>
                <a:miter/>
              </a:ln>
            </p:spPr>
            <p:txBody>
              <a:bodyPr rtlCol="0" anchor="ctr"/>
              <a:lstStyle/>
              <a:p>
                <a:endParaRPr lang="cs-CZ"/>
              </a:p>
            </p:txBody>
          </p:sp>
          <p:sp>
            <p:nvSpPr>
              <p:cNvPr id="18" name="Volný tvar: obrazec 13">
                <a:extLst>
                  <a:ext uri="{FF2B5EF4-FFF2-40B4-BE49-F238E27FC236}">
                    <a16:creationId xmlns:a16="http://schemas.microsoft.com/office/drawing/2014/main" id="{34492A8F-E40C-423E-BB7D-ABCF4C0FC0B9}"/>
                  </a:ext>
                </a:extLst>
              </p:cNvPr>
              <p:cNvSpPr/>
              <p:nvPr userDrawn="1"/>
            </p:nvSpPr>
            <p:spPr>
              <a:xfrm>
                <a:off x="1118744" y="887094"/>
                <a:ext cx="607885" cy="607949"/>
              </a:xfrm>
              <a:custGeom>
                <a:avLst/>
                <a:gdLst>
                  <a:gd name="connsiteX0" fmla="*/ 0 w 607885"/>
                  <a:gd name="connsiteY0" fmla="*/ 497396 h 607949"/>
                  <a:gd name="connsiteX1" fmla="*/ 110427 w 607885"/>
                  <a:gd name="connsiteY1" fmla="*/ 607949 h 607949"/>
                  <a:gd name="connsiteX2" fmla="*/ 303911 w 607885"/>
                  <a:gd name="connsiteY2" fmla="*/ 414528 h 607949"/>
                  <a:gd name="connsiteX3" fmla="*/ 497332 w 607885"/>
                  <a:gd name="connsiteY3" fmla="*/ 607949 h 607949"/>
                  <a:gd name="connsiteX4" fmla="*/ 607886 w 607885"/>
                  <a:gd name="connsiteY4" fmla="*/ 497396 h 607949"/>
                  <a:gd name="connsiteX5" fmla="*/ 110427 w 607885"/>
                  <a:gd name="connsiteY5" fmla="*/ 0 h 607949"/>
                  <a:gd name="connsiteX6" fmla="*/ 0 w 607885"/>
                  <a:gd name="connsiteY6" fmla="*/ 110554 h 607949"/>
                  <a:gd name="connsiteX7" fmla="*/ 193357 w 607885"/>
                  <a:gd name="connsiteY7" fmla="*/ 303975 h 607949"/>
                  <a:gd name="connsiteX8" fmla="*/ 0 w 607885"/>
                  <a:gd name="connsiteY8" fmla="*/ 497396 h 60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7885" h="607949">
                    <a:moveTo>
                      <a:pt x="0" y="497396"/>
                    </a:moveTo>
                    <a:lnTo>
                      <a:pt x="110427" y="607949"/>
                    </a:lnTo>
                    <a:lnTo>
                      <a:pt x="303911" y="414528"/>
                    </a:lnTo>
                    <a:lnTo>
                      <a:pt x="497332" y="607949"/>
                    </a:lnTo>
                    <a:lnTo>
                      <a:pt x="607886" y="497396"/>
                    </a:lnTo>
                    <a:lnTo>
                      <a:pt x="110427" y="0"/>
                    </a:lnTo>
                    <a:lnTo>
                      <a:pt x="0" y="110554"/>
                    </a:lnTo>
                    <a:lnTo>
                      <a:pt x="193357" y="303975"/>
                    </a:lnTo>
                    <a:lnTo>
                      <a:pt x="0" y="497396"/>
                    </a:lnTo>
                  </a:path>
                </a:pathLst>
              </a:custGeom>
              <a:solidFill>
                <a:srgbClr val="FFFFFF"/>
              </a:solidFill>
              <a:ln w="6350" cap="flat">
                <a:noFill/>
                <a:prstDash val="solid"/>
                <a:miter/>
              </a:ln>
            </p:spPr>
            <p:txBody>
              <a:bodyPr rtlCol="0" anchor="ctr"/>
              <a:lstStyle/>
              <a:p>
                <a:endParaRPr lang="cs-CZ"/>
              </a:p>
            </p:txBody>
          </p:sp>
        </p:grpSp>
      </p:grpSp>
      <p:sp>
        <p:nvSpPr>
          <p:cNvPr id="2" name="Zástupný nadpis 1">
            <a:extLst>
              <a:ext uri="{FF2B5EF4-FFF2-40B4-BE49-F238E27FC236}">
                <a16:creationId xmlns:a16="http://schemas.microsoft.com/office/drawing/2014/main" id="{076BAC73-4960-4E5E-8D1A-95BAD34F7977}"/>
              </a:ext>
            </a:extLst>
          </p:cNvPr>
          <p:cNvSpPr>
            <a:spLocks noGrp="1"/>
          </p:cNvSpPr>
          <p:nvPr>
            <p:ph type="title"/>
          </p:nvPr>
        </p:nvSpPr>
        <p:spPr>
          <a:xfrm>
            <a:off x="441325" y="778756"/>
            <a:ext cx="11032233" cy="497059"/>
          </a:xfrm>
          <a:prstGeom prst="rect">
            <a:avLst/>
          </a:prstGeom>
        </p:spPr>
        <p:txBody>
          <a:bodyPr vert="horz" wrap="square" lIns="0" tIns="0" rIns="0" bIns="0" rtlCol="0" anchor="b">
            <a:spAutoFit/>
          </a:bodyPr>
          <a:lstStyle/>
          <a:p>
            <a:endParaRPr lang="cs-CZ"/>
          </a:p>
        </p:txBody>
      </p:sp>
      <p:sp>
        <p:nvSpPr>
          <p:cNvPr id="3" name="Zástupný text 2">
            <a:extLst>
              <a:ext uri="{FF2B5EF4-FFF2-40B4-BE49-F238E27FC236}">
                <a16:creationId xmlns:a16="http://schemas.microsoft.com/office/drawing/2014/main" id="{A3DBE8A2-25D1-41E3-988E-4B641B38F57A}"/>
              </a:ext>
            </a:extLst>
          </p:cNvPr>
          <p:cNvSpPr>
            <a:spLocks noGrp="1"/>
          </p:cNvSpPr>
          <p:nvPr>
            <p:ph type="body" idx="1"/>
          </p:nvPr>
        </p:nvSpPr>
        <p:spPr>
          <a:xfrm>
            <a:off x="731836" y="1520824"/>
            <a:ext cx="10741722" cy="4824414"/>
          </a:xfrm>
          <a:prstGeom prst="rect">
            <a:avLst/>
          </a:prstGeom>
        </p:spPr>
        <p:txBody>
          <a:bodyPr vert="horz" lIns="0" tIns="0" rIns="0" bIns="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zápatí 4">
            <a:extLst>
              <a:ext uri="{FF2B5EF4-FFF2-40B4-BE49-F238E27FC236}">
                <a16:creationId xmlns:a16="http://schemas.microsoft.com/office/drawing/2014/main" id="{4696A1D2-E30B-4E25-91AC-D532C889B8C8}"/>
              </a:ext>
            </a:extLst>
          </p:cNvPr>
          <p:cNvSpPr>
            <a:spLocks noGrp="1"/>
          </p:cNvSpPr>
          <p:nvPr>
            <p:ph type="ftr" sz="quarter" idx="3"/>
          </p:nvPr>
        </p:nvSpPr>
        <p:spPr>
          <a:xfrm>
            <a:off x="914400" y="6597106"/>
            <a:ext cx="8648761" cy="138499"/>
          </a:xfrm>
          <a:prstGeom prst="rect">
            <a:avLst/>
          </a:prstGeom>
        </p:spPr>
        <p:txBody>
          <a:bodyPr vert="horz" wrap="square" lIns="0" tIns="0" rIns="0" bIns="0" rtlCol="0" anchor="ctr">
            <a:spAutoFit/>
          </a:bodyPr>
          <a:lstStyle>
            <a:lvl1pPr algn="l">
              <a:defRPr sz="900">
                <a:solidFill>
                  <a:schemeClr val="bg1"/>
                </a:solidFill>
              </a:defRPr>
            </a:lvl1pPr>
          </a:lstStyle>
          <a:p>
            <a:endParaRPr lang="cs-CZ"/>
          </a:p>
        </p:txBody>
      </p:sp>
      <p:sp>
        <p:nvSpPr>
          <p:cNvPr id="6" name="Zástupný symbol pro číslo snímku 5">
            <a:extLst>
              <a:ext uri="{FF2B5EF4-FFF2-40B4-BE49-F238E27FC236}">
                <a16:creationId xmlns:a16="http://schemas.microsoft.com/office/drawing/2014/main" id="{A33321C1-7D66-41CD-861A-242287AE486E}"/>
              </a:ext>
            </a:extLst>
          </p:cNvPr>
          <p:cNvSpPr>
            <a:spLocks noGrp="1"/>
          </p:cNvSpPr>
          <p:nvPr>
            <p:ph type="sldNum" sz="quarter" idx="4"/>
          </p:nvPr>
        </p:nvSpPr>
        <p:spPr>
          <a:xfrm>
            <a:off x="10804993" y="6597106"/>
            <a:ext cx="517691" cy="138499"/>
          </a:xfrm>
          <a:prstGeom prst="rect">
            <a:avLst/>
          </a:prstGeom>
        </p:spPr>
        <p:txBody>
          <a:bodyPr vert="horz" wrap="square" lIns="0" tIns="0" rIns="0" bIns="0" rtlCol="0" anchor="ctr">
            <a:spAutoFit/>
          </a:bodyPr>
          <a:lstStyle>
            <a:lvl1pPr algn="r">
              <a:defRPr sz="900">
                <a:solidFill>
                  <a:schemeClr val="bg1"/>
                </a:solidFill>
              </a:defRPr>
            </a:lvl1pPr>
          </a:lstStyle>
          <a:p>
            <a:fld id="{87AEC564-B7BA-4D84-8F26-67FDE8A66870}" type="slidenum">
              <a:rPr lang="cs-CZ" smtClean="0"/>
              <a:pPr/>
              <a:t>‹#›</a:t>
            </a:fld>
            <a:endParaRPr lang="cs-CZ"/>
          </a:p>
        </p:txBody>
      </p:sp>
      <p:sp>
        <p:nvSpPr>
          <p:cNvPr id="4" name="Zástupný symbol pro datum 3">
            <a:extLst>
              <a:ext uri="{FF2B5EF4-FFF2-40B4-BE49-F238E27FC236}">
                <a16:creationId xmlns:a16="http://schemas.microsoft.com/office/drawing/2014/main" id="{098CB012-C94E-49F7-BBF5-1116A103A336}"/>
              </a:ext>
            </a:extLst>
          </p:cNvPr>
          <p:cNvSpPr>
            <a:spLocks noGrp="1"/>
          </p:cNvSpPr>
          <p:nvPr>
            <p:ph type="dt" sz="half" idx="2"/>
          </p:nvPr>
        </p:nvSpPr>
        <p:spPr>
          <a:xfrm>
            <a:off x="9774502" y="6597106"/>
            <a:ext cx="819150" cy="138499"/>
          </a:xfrm>
          <a:prstGeom prst="rect">
            <a:avLst/>
          </a:prstGeom>
        </p:spPr>
        <p:txBody>
          <a:bodyPr vert="horz" wrap="square" lIns="0" tIns="0" rIns="0" bIns="0" rtlCol="0" anchor="ctr">
            <a:spAutoFit/>
          </a:bodyPr>
          <a:lstStyle>
            <a:lvl1pPr algn="r">
              <a:defRPr sz="900">
                <a:solidFill>
                  <a:schemeClr val="bg1"/>
                </a:solidFill>
              </a:defRPr>
            </a:lvl1pPr>
          </a:lstStyle>
          <a:p>
            <a:fld id="{343047EF-16BA-4AE6-86EA-CF4DA273272B}" type="datetime1">
              <a:rPr lang="cs-CZ" smtClean="0"/>
              <a:t>18.01.2024</a:t>
            </a:fld>
            <a:endParaRPr lang="cs-CZ"/>
          </a:p>
        </p:txBody>
      </p:sp>
    </p:spTree>
    <p:extLst>
      <p:ext uri="{BB962C8B-B14F-4D97-AF65-F5344CB8AC3E}">
        <p14:creationId xmlns:p14="http://schemas.microsoft.com/office/powerpoint/2010/main" val="329968767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51" r:id="rId3"/>
    <p:sldLayoutId id="2147483683" r:id="rId4"/>
    <p:sldLayoutId id="2147483662" r:id="rId5"/>
    <p:sldLayoutId id="2147483650" r:id="rId6"/>
    <p:sldLayoutId id="2147483657" r:id="rId7"/>
    <p:sldLayoutId id="2147483658" r:id="rId8"/>
    <p:sldLayoutId id="2147483660" r:id="rId9"/>
    <p:sldLayoutId id="2147483659" r:id="rId10"/>
    <p:sldLayoutId id="2147483661" r:id="rId11"/>
    <p:sldLayoutId id="2147483649" r:id="rId12"/>
    <p:sldLayoutId id="2147483652" r:id="rId13"/>
    <p:sldLayoutId id="2147483653" r:id="rId14"/>
    <p:sldLayoutId id="2147483654" r:id="rId15"/>
    <p:sldLayoutId id="2147483655" r:id="rId16"/>
    <p:sldLayoutId id="2147483656" r:id="rId17"/>
    <p:sldLayoutId id="2147483663" r:id="rId18"/>
    <p:sldLayoutId id="2147483664" r:id="rId19"/>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dt="0"/>
  <p:txStyles>
    <p:titleStyle>
      <a:lvl1pPr algn="l" defTabSz="914400" rtl="0" eaLnBrk="1" latinLnBrk="0" hangingPunct="1">
        <a:lnSpc>
          <a:spcPct val="85000"/>
        </a:lnSpc>
        <a:spcBef>
          <a:spcPct val="0"/>
        </a:spcBef>
        <a:buNone/>
        <a:defRPr sz="3800" kern="1200" cap="all"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bg2"/>
        </a:buClr>
        <a:buFont typeface="Wingdings" panose="05000000000000000000" pitchFamily="2" charset="2"/>
        <a:buChar char="§"/>
        <a:defRPr sz="2000" kern="1200">
          <a:solidFill>
            <a:schemeClr val="tx1"/>
          </a:solidFill>
          <a:latin typeface="+mn-lt"/>
          <a:ea typeface="+mn-ea"/>
          <a:cs typeface="+mn-cs"/>
        </a:defRPr>
      </a:lvl1pPr>
      <a:lvl2pPr marL="685800" indent="-288000" algn="l" defTabSz="914400" rtl="0" eaLnBrk="1" latinLnBrk="0" hangingPunct="1">
        <a:lnSpc>
          <a:spcPct val="100000"/>
        </a:lnSpc>
        <a:spcBef>
          <a:spcPts val="500"/>
        </a:spcBef>
        <a:buClr>
          <a:schemeClr val="tx2"/>
        </a:buClr>
        <a:buFont typeface="Franklin Gothic Book" panose="020B05030201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strike="sngStrike"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strike="sngStrike"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61" userDrawn="1">
          <p15:clr>
            <a:srgbClr val="F26B43"/>
          </p15:clr>
        </p15:guide>
        <p15:guide id="2" pos="7219" userDrawn="1">
          <p15:clr>
            <a:srgbClr val="F26B43"/>
          </p15:clr>
        </p15:guide>
        <p15:guide id="3" orient="horz" pos="958" userDrawn="1">
          <p15:clr>
            <a:srgbClr val="F26B43"/>
          </p15:clr>
        </p15:guide>
        <p15:guide id="4" orient="horz" pos="399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C958E92-92E5-40E2-B350-49BDDB886A48}"/>
              </a:ext>
            </a:extLst>
          </p:cNvPr>
          <p:cNvGrpSpPr/>
          <p:nvPr userDrawn="1"/>
        </p:nvGrpSpPr>
        <p:grpSpPr>
          <a:xfrm>
            <a:off x="732027" y="6474711"/>
            <a:ext cx="11459972" cy="383289"/>
            <a:chOff x="732027" y="6474711"/>
            <a:chExt cx="11459972" cy="383289"/>
          </a:xfrm>
        </p:grpSpPr>
        <p:sp>
          <p:nvSpPr>
            <p:cNvPr id="15" name="Volný tvar: obrazec 11">
              <a:extLst>
                <a:ext uri="{FF2B5EF4-FFF2-40B4-BE49-F238E27FC236}">
                  <a16:creationId xmlns:a16="http://schemas.microsoft.com/office/drawing/2014/main" id="{B90C38D2-AE4E-4797-AE57-25F864D1823C}"/>
                </a:ext>
              </a:extLst>
            </p:cNvPr>
            <p:cNvSpPr/>
            <p:nvPr userDrawn="1"/>
          </p:nvSpPr>
          <p:spPr>
            <a:xfrm>
              <a:off x="732027" y="6474711"/>
              <a:ext cx="11459972" cy="383289"/>
            </a:xfrm>
            <a:prstGeom prst="rect">
              <a:avLst/>
            </a:prstGeom>
            <a:solidFill>
              <a:schemeClr val="bg2"/>
            </a:solidFill>
            <a:ln w="6350" cap="flat">
              <a:noFill/>
              <a:prstDash val="solid"/>
              <a:miter/>
            </a:ln>
          </p:spPr>
          <p:txBody>
            <a:bodyPr rtlCol="0" anchor="ctr"/>
            <a:lstStyle/>
            <a:p>
              <a:endParaRPr lang="cs-CZ"/>
            </a:p>
          </p:txBody>
        </p:sp>
        <p:grpSp>
          <p:nvGrpSpPr>
            <p:cNvPr id="16" name="Group 15">
              <a:extLst>
                <a:ext uri="{FF2B5EF4-FFF2-40B4-BE49-F238E27FC236}">
                  <a16:creationId xmlns:a16="http://schemas.microsoft.com/office/drawing/2014/main" id="{4F9E1A75-9FCE-4E10-8B4A-033600831750}"/>
                </a:ext>
              </a:extLst>
            </p:cNvPr>
            <p:cNvGrpSpPr/>
            <p:nvPr userDrawn="1"/>
          </p:nvGrpSpPr>
          <p:grpSpPr>
            <a:xfrm>
              <a:off x="11494988" y="6510925"/>
              <a:ext cx="310879" cy="310860"/>
              <a:chOff x="731838" y="887094"/>
              <a:chExt cx="994791" cy="994728"/>
            </a:xfrm>
          </p:grpSpPr>
          <p:sp>
            <p:nvSpPr>
              <p:cNvPr id="17" name="Volný tvar: obrazec 12">
                <a:extLst>
                  <a:ext uri="{FF2B5EF4-FFF2-40B4-BE49-F238E27FC236}">
                    <a16:creationId xmlns:a16="http://schemas.microsoft.com/office/drawing/2014/main" id="{F4776762-3354-4320-84FB-A7CD43A7AE58}"/>
                  </a:ext>
                </a:extLst>
              </p:cNvPr>
              <p:cNvSpPr/>
              <p:nvPr userDrawn="1"/>
            </p:nvSpPr>
            <p:spPr>
              <a:xfrm>
                <a:off x="731838" y="1080516"/>
                <a:ext cx="801306" cy="801306"/>
              </a:xfrm>
              <a:custGeom>
                <a:avLst/>
                <a:gdLst>
                  <a:gd name="connsiteX0" fmla="*/ 303974 w 801306"/>
                  <a:gd name="connsiteY0" fmla="*/ 0 h 801306"/>
                  <a:gd name="connsiteX1" fmla="*/ 0 w 801306"/>
                  <a:gd name="connsiteY1" fmla="*/ 303974 h 801306"/>
                  <a:gd name="connsiteX2" fmla="*/ 497332 w 801306"/>
                  <a:gd name="connsiteY2" fmla="*/ 801307 h 801306"/>
                  <a:gd name="connsiteX3" fmla="*/ 801307 w 801306"/>
                  <a:gd name="connsiteY3" fmla="*/ 497396 h 801306"/>
                  <a:gd name="connsiteX4" fmla="*/ 690817 w 801306"/>
                  <a:gd name="connsiteY4" fmla="*/ 386905 h 801306"/>
                  <a:gd name="connsiteX5" fmla="*/ 497332 w 801306"/>
                  <a:gd name="connsiteY5" fmla="*/ 580263 h 801306"/>
                  <a:gd name="connsiteX6" fmla="*/ 221043 w 801306"/>
                  <a:gd name="connsiteY6" fmla="*/ 303974 h 801306"/>
                  <a:gd name="connsiteX7" fmla="*/ 414465 w 801306"/>
                  <a:gd name="connsiteY7" fmla="*/ 110617 h 801306"/>
                  <a:gd name="connsiteX8" fmla="*/ 303974 w 801306"/>
                  <a:gd name="connsiteY8" fmla="*/ 0 h 80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1306" h="801306">
                    <a:moveTo>
                      <a:pt x="303974" y="0"/>
                    </a:moveTo>
                    <a:lnTo>
                      <a:pt x="0" y="303974"/>
                    </a:lnTo>
                    <a:lnTo>
                      <a:pt x="497332" y="801307"/>
                    </a:lnTo>
                    <a:lnTo>
                      <a:pt x="801307" y="497396"/>
                    </a:lnTo>
                    <a:lnTo>
                      <a:pt x="690817" y="386905"/>
                    </a:lnTo>
                    <a:lnTo>
                      <a:pt x="497332" y="580263"/>
                    </a:lnTo>
                    <a:lnTo>
                      <a:pt x="221043" y="303974"/>
                    </a:lnTo>
                    <a:lnTo>
                      <a:pt x="414465" y="110617"/>
                    </a:lnTo>
                    <a:lnTo>
                      <a:pt x="303974" y="0"/>
                    </a:lnTo>
                  </a:path>
                </a:pathLst>
              </a:custGeom>
              <a:solidFill>
                <a:srgbClr val="FFFFFF"/>
              </a:solidFill>
              <a:ln w="6350" cap="flat">
                <a:noFill/>
                <a:prstDash val="solid"/>
                <a:miter/>
              </a:ln>
            </p:spPr>
            <p:txBody>
              <a:bodyPr rtlCol="0" anchor="ctr"/>
              <a:lstStyle/>
              <a:p>
                <a:endParaRPr lang="cs-CZ"/>
              </a:p>
            </p:txBody>
          </p:sp>
          <p:sp>
            <p:nvSpPr>
              <p:cNvPr id="18" name="Volný tvar: obrazec 13">
                <a:extLst>
                  <a:ext uri="{FF2B5EF4-FFF2-40B4-BE49-F238E27FC236}">
                    <a16:creationId xmlns:a16="http://schemas.microsoft.com/office/drawing/2014/main" id="{34492A8F-E40C-423E-BB7D-ABCF4C0FC0B9}"/>
                  </a:ext>
                </a:extLst>
              </p:cNvPr>
              <p:cNvSpPr/>
              <p:nvPr userDrawn="1"/>
            </p:nvSpPr>
            <p:spPr>
              <a:xfrm>
                <a:off x="1118744" y="887094"/>
                <a:ext cx="607885" cy="607949"/>
              </a:xfrm>
              <a:custGeom>
                <a:avLst/>
                <a:gdLst>
                  <a:gd name="connsiteX0" fmla="*/ 0 w 607885"/>
                  <a:gd name="connsiteY0" fmla="*/ 497396 h 607949"/>
                  <a:gd name="connsiteX1" fmla="*/ 110427 w 607885"/>
                  <a:gd name="connsiteY1" fmla="*/ 607949 h 607949"/>
                  <a:gd name="connsiteX2" fmla="*/ 303911 w 607885"/>
                  <a:gd name="connsiteY2" fmla="*/ 414528 h 607949"/>
                  <a:gd name="connsiteX3" fmla="*/ 497332 w 607885"/>
                  <a:gd name="connsiteY3" fmla="*/ 607949 h 607949"/>
                  <a:gd name="connsiteX4" fmla="*/ 607886 w 607885"/>
                  <a:gd name="connsiteY4" fmla="*/ 497396 h 607949"/>
                  <a:gd name="connsiteX5" fmla="*/ 110427 w 607885"/>
                  <a:gd name="connsiteY5" fmla="*/ 0 h 607949"/>
                  <a:gd name="connsiteX6" fmla="*/ 0 w 607885"/>
                  <a:gd name="connsiteY6" fmla="*/ 110554 h 607949"/>
                  <a:gd name="connsiteX7" fmla="*/ 193357 w 607885"/>
                  <a:gd name="connsiteY7" fmla="*/ 303975 h 607949"/>
                  <a:gd name="connsiteX8" fmla="*/ 0 w 607885"/>
                  <a:gd name="connsiteY8" fmla="*/ 497396 h 60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7885" h="607949">
                    <a:moveTo>
                      <a:pt x="0" y="497396"/>
                    </a:moveTo>
                    <a:lnTo>
                      <a:pt x="110427" y="607949"/>
                    </a:lnTo>
                    <a:lnTo>
                      <a:pt x="303911" y="414528"/>
                    </a:lnTo>
                    <a:lnTo>
                      <a:pt x="497332" y="607949"/>
                    </a:lnTo>
                    <a:lnTo>
                      <a:pt x="607886" y="497396"/>
                    </a:lnTo>
                    <a:lnTo>
                      <a:pt x="110427" y="0"/>
                    </a:lnTo>
                    <a:lnTo>
                      <a:pt x="0" y="110554"/>
                    </a:lnTo>
                    <a:lnTo>
                      <a:pt x="193357" y="303975"/>
                    </a:lnTo>
                    <a:lnTo>
                      <a:pt x="0" y="497396"/>
                    </a:lnTo>
                  </a:path>
                </a:pathLst>
              </a:custGeom>
              <a:solidFill>
                <a:srgbClr val="FFFFFF"/>
              </a:solidFill>
              <a:ln w="6350" cap="flat">
                <a:noFill/>
                <a:prstDash val="solid"/>
                <a:miter/>
              </a:ln>
            </p:spPr>
            <p:txBody>
              <a:bodyPr rtlCol="0" anchor="ctr"/>
              <a:lstStyle/>
              <a:p>
                <a:endParaRPr lang="cs-CZ"/>
              </a:p>
            </p:txBody>
          </p:sp>
        </p:grpSp>
      </p:grpSp>
      <p:sp>
        <p:nvSpPr>
          <p:cNvPr id="2" name="Zástupný nadpis 1">
            <a:extLst>
              <a:ext uri="{FF2B5EF4-FFF2-40B4-BE49-F238E27FC236}">
                <a16:creationId xmlns:a16="http://schemas.microsoft.com/office/drawing/2014/main" id="{076BAC73-4960-4E5E-8D1A-95BAD34F7977}"/>
              </a:ext>
            </a:extLst>
          </p:cNvPr>
          <p:cNvSpPr>
            <a:spLocks noGrp="1"/>
          </p:cNvSpPr>
          <p:nvPr>
            <p:ph type="title"/>
          </p:nvPr>
        </p:nvSpPr>
        <p:spPr>
          <a:xfrm>
            <a:off x="441325" y="778756"/>
            <a:ext cx="11032233" cy="497059"/>
          </a:xfrm>
          <a:prstGeom prst="rect">
            <a:avLst/>
          </a:prstGeom>
        </p:spPr>
        <p:txBody>
          <a:bodyPr vert="horz" wrap="square" lIns="0" tIns="0" rIns="0" bIns="0" rtlCol="0" anchor="b">
            <a:spAutoFit/>
          </a:bodyPr>
          <a:lstStyle/>
          <a:p>
            <a:endParaRPr lang="cs-CZ"/>
          </a:p>
        </p:txBody>
      </p:sp>
      <p:sp>
        <p:nvSpPr>
          <p:cNvPr id="3" name="Zástupný text 2">
            <a:extLst>
              <a:ext uri="{FF2B5EF4-FFF2-40B4-BE49-F238E27FC236}">
                <a16:creationId xmlns:a16="http://schemas.microsoft.com/office/drawing/2014/main" id="{A3DBE8A2-25D1-41E3-988E-4B641B38F57A}"/>
              </a:ext>
            </a:extLst>
          </p:cNvPr>
          <p:cNvSpPr>
            <a:spLocks noGrp="1"/>
          </p:cNvSpPr>
          <p:nvPr>
            <p:ph type="body" idx="1"/>
          </p:nvPr>
        </p:nvSpPr>
        <p:spPr>
          <a:xfrm>
            <a:off x="731836" y="1520824"/>
            <a:ext cx="10741722" cy="4824414"/>
          </a:xfrm>
          <a:prstGeom prst="rect">
            <a:avLst/>
          </a:prstGeom>
        </p:spPr>
        <p:txBody>
          <a:bodyPr vert="horz" lIns="0" tIns="0" rIns="0" bIns="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zápatí 4">
            <a:extLst>
              <a:ext uri="{FF2B5EF4-FFF2-40B4-BE49-F238E27FC236}">
                <a16:creationId xmlns:a16="http://schemas.microsoft.com/office/drawing/2014/main" id="{4696A1D2-E30B-4E25-91AC-D532C889B8C8}"/>
              </a:ext>
            </a:extLst>
          </p:cNvPr>
          <p:cNvSpPr>
            <a:spLocks noGrp="1"/>
          </p:cNvSpPr>
          <p:nvPr>
            <p:ph type="ftr" sz="quarter" idx="3"/>
          </p:nvPr>
        </p:nvSpPr>
        <p:spPr>
          <a:xfrm>
            <a:off x="914400" y="6597106"/>
            <a:ext cx="8648761" cy="138499"/>
          </a:xfrm>
          <a:prstGeom prst="rect">
            <a:avLst/>
          </a:prstGeom>
        </p:spPr>
        <p:txBody>
          <a:bodyPr vert="horz" wrap="square" lIns="0" tIns="0" rIns="0" bIns="0" rtlCol="0" anchor="ctr">
            <a:spAutoFit/>
          </a:bodyPr>
          <a:lstStyle>
            <a:lvl1pPr algn="l">
              <a:defRPr sz="900">
                <a:solidFill>
                  <a:schemeClr val="bg1"/>
                </a:solidFill>
              </a:defRPr>
            </a:lvl1pPr>
          </a:lstStyle>
          <a:p>
            <a:endParaRPr lang="cs-CZ"/>
          </a:p>
        </p:txBody>
      </p:sp>
      <p:sp>
        <p:nvSpPr>
          <p:cNvPr id="6" name="Zástupný symbol pro číslo snímku 5">
            <a:extLst>
              <a:ext uri="{FF2B5EF4-FFF2-40B4-BE49-F238E27FC236}">
                <a16:creationId xmlns:a16="http://schemas.microsoft.com/office/drawing/2014/main" id="{A33321C1-7D66-41CD-861A-242287AE486E}"/>
              </a:ext>
            </a:extLst>
          </p:cNvPr>
          <p:cNvSpPr>
            <a:spLocks noGrp="1"/>
          </p:cNvSpPr>
          <p:nvPr>
            <p:ph type="sldNum" sz="quarter" idx="4"/>
          </p:nvPr>
        </p:nvSpPr>
        <p:spPr>
          <a:xfrm>
            <a:off x="10804993" y="6597106"/>
            <a:ext cx="517691" cy="138499"/>
          </a:xfrm>
          <a:prstGeom prst="rect">
            <a:avLst/>
          </a:prstGeom>
        </p:spPr>
        <p:txBody>
          <a:bodyPr vert="horz" wrap="square" lIns="0" tIns="0" rIns="0" bIns="0" rtlCol="0" anchor="ctr">
            <a:spAutoFit/>
          </a:bodyPr>
          <a:lstStyle>
            <a:lvl1pPr algn="r">
              <a:defRPr sz="900">
                <a:solidFill>
                  <a:schemeClr val="bg1"/>
                </a:solidFill>
              </a:defRPr>
            </a:lvl1pPr>
          </a:lstStyle>
          <a:p>
            <a:fld id="{87AEC564-B7BA-4D84-8F26-67FDE8A66870}" type="slidenum">
              <a:rPr lang="cs-CZ" smtClean="0"/>
              <a:pPr/>
              <a:t>‹#›</a:t>
            </a:fld>
            <a:endParaRPr lang="cs-CZ"/>
          </a:p>
        </p:txBody>
      </p:sp>
      <p:sp>
        <p:nvSpPr>
          <p:cNvPr id="4" name="Zástupný symbol pro datum 3">
            <a:extLst>
              <a:ext uri="{FF2B5EF4-FFF2-40B4-BE49-F238E27FC236}">
                <a16:creationId xmlns:a16="http://schemas.microsoft.com/office/drawing/2014/main" id="{098CB012-C94E-49F7-BBF5-1116A103A336}"/>
              </a:ext>
            </a:extLst>
          </p:cNvPr>
          <p:cNvSpPr>
            <a:spLocks noGrp="1"/>
          </p:cNvSpPr>
          <p:nvPr>
            <p:ph type="dt" sz="half" idx="2"/>
          </p:nvPr>
        </p:nvSpPr>
        <p:spPr>
          <a:xfrm>
            <a:off x="9774502" y="6597106"/>
            <a:ext cx="819150" cy="138499"/>
          </a:xfrm>
          <a:prstGeom prst="rect">
            <a:avLst/>
          </a:prstGeom>
        </p:spPr>
        <p:txBody>
          <a:bodyPr vert="horz" wrap="square" lIns="0" tIns="0" rIns="0" bIns="0" rtlCol="0" anchor="ctr">
            <a:spAutoFit/>
          </a:bodyPr>
          <a:lstStyle>
            <a:lvl1pPr algn="r">
              <a:defRPr sz="900">
                <a:solidFill>
                  <a:schemeClr val="bg1"/>
                </a:solidFill>
              </a:defRPr>
            </a:lvl1pPr>
          </a:lstStyle>
          <a:p>
            <a:fld id="{343047EF-16BA-4AE6-86EA-CF4DA273272B}" type="datetime1">
              <a:rPr lang="cs-CZ" smtClean="0"/>
              <a:t>18.01.2024</a:t>
            </a:fld>
            <a:endParaRPr lang="cs-CZ"/>
          </a:p>
        </p:txBody>
      </p:sp>
    </p:spTree>
    <p:extLst>
      <p:ext uri="{BB962C8B-B14F-4D97-AF65-F5344CB8AC3E}">
        <p14:creationId xmlns:p14="http://schemas.microsoft.com/office/powerpoint/2010/main" val="64631262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dt="0"/>
  <p:txStyles>
    <p:titleStyle>
      <a:lvl1pPr algn="l" defTabSz="914400" rtl="0" eaLnBrk="1" latinLnBrk="0" hangingPunct="1">
        <a:lnSpc>
          <a:spcPct val="85000"/>
        </a:lnSpc>
        <a:spcBef>
          <a:spcPct val="0"/>
        </a:spcBef>
        <a:buNone/>
        <a:defRPr sz="3800" kern="1200" cap="all"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bg2"/>
        </a:buClr>
        <a:buFont typeface="Wingdings" panose="05000000000000000000" pitchFamily="2" charset="2"/>
        <a:buChar char="§"/>
        <a:defRPr sz="2000" kern="1200">
          <a:solidFill>
            <a:schemeClr val="tx1"/>
          </a:solidFill>
          <a:latin typeface="+mn-lt"/>
          <a:ea typeface="+mn-ea"/>
          <a:cs typeface="+mn-cs"/>
        </a:defRPr>
      </a:lvl1pPr>
      <a:lvl2pPr marL="685800" indent="-288000" algn="l" defTabSz="914400" rtl="0" eaLnBrk="1" latinLnBrk="0" hangingPunct="1">
        <a:lnSpc>
          <a:spcPct val="100000"/>
        </a:lnSpc>
        <a:spcBef>
          <a:spcPts val="500"/>
        </a:spcBef>
        <a:buClr>
          <a:schemeClr val="tx2"/>
        </a:buClr>
        <a:buFont typeface="Franklin Gothic Book" panose="020B05030201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strike="sngStrike"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strike="sngStrike"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61">
          <p15:clr>
            <a:srgbClr val="F26B43"/>
          </p15:clr>
        </p15:guide>
        <p15:guide id="2" pos="7219">
          <p15:clr>
            <a:srgbClr val="F26B43"/>
          </p15:clr>
        </p15:guide>
        <p15:guide id="3" orient="horz" pos="958">
          <p15:clr>
            <a:srgbClr val="F26B43"/>
          </p15:clr>
        </p15:guide>
        <p15:guide id="4" orient="horz" pos="3997">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8" Type="http://schemas.openxmlformats.org/officeDocument/2006/relationships/hyperlink" Target="https://ec.europa.eu/info/funding-tenders/opportunities/portal/screen/opportunities/topic-details/horizon-cl3-2024-cs-01-02;callCode=null;freeTextSearchKeyword=Post-quantum%20cryptography%20transition;matchWholeText=true;typeCodes=0,1,2,8;statusCodes=31094501,31094502,31094503;programmePeriod=null;programCcm2Id=null;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13" Type="http://schemas.openxmlformats.org/officeDocument/2006/relationships/hyperlink" Target="https://ec.europa.eu/info/funding-tenders/opportunities/portal/screen/opportunities/topic-details/horizon-cl3-2024-ssri-01-01;callCode=null;freeTextSearchKeyword=Demand-led%20innovation%20through%20public%20procurement;matchWholeText=true;typeCodes=0,1,2,8;statusCodes=31094501,31094502,31094503;programmePeriod=null;programCcm2Id=null;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18" Type="http://schemas.openxmlformats.org/officeDocument/2006/relationships/image" Target="../media/image19.png"/><Relationship Id="rId3" Type="http://schemas.openxmlformats.org/officeDocument/2006/relationships/notesSlide" Target="../notesSlides/notesSlide4.xml"/><Relationship Id="rId21" Type="http://schemas.openxmlformats.org/officeDocument/2006/relationships/customXml" Target="../ink/ink9.xml"/><Relationship Id="rId7" Type="http://schemas.openxmlformats.org/officeDocument/2006/relationships/hyperlink" Target="https://ec.europa.eu/info/funding-tenders/opportunities/portal/screen/opportunities/topic-details/horizon-cl3-2024-cs-01-01;callCode=null;freeTextSearchKeyword=Approaches%20and%20tools%20for%20security%20in%20software%20and%20hardware%20development%20and%20assessment;matchWholeText=true;typeCodes=0,1,2,8;statusCodes=31094501,31094502,31094503;programmePeriod=null;programCcm2Id=null;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12" Type="http://schemas.openxmlformats.org/officeDocument/2006/relationships/hyperlink" Target="https://ec.europa.eu/info/funding-tenders/opportunities/portal/screen/opportunities/topic-details/horizon-cl3-2024-drs-01-05;callCode=null;freeTextSearchKeyword=Cost-effective%20sustainable%20technologies%20and%20crisis%20management%20strategies%20for%20RN%20large-scale%20protection%20of%20population%20and%20infrastructures%20after%20a%20nuclear%20blast%20or%20nuclear%20facility%20incident;matchWholeText=true;typeCodes=0,1,2,8;statusCodes=31094501,31094502,31094503;programmePeriod=null;programCcm2Id=null;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17" Type="http://schemas.openxmlformats.org/officeDocument/2006/relationships/customXml" Target="../ink/ink7.xml"/><Relationship Id="rId2" Type="http://schemas.openxmlformats.org/officeDocument/2006/relationships/slideLayout" Target="../slideLayouts/slideLayout22.xml"/><Relationship Id="rId16" Type="http://schemas.openxmlformats.org/officeDocument/2006/relationships/image" Target="../media/image18.png"/><Relationship Id="rId20" Type="http://schemas.openxmlformats.org/officeDocument/2006/relationships/image" Target="../media/image20.png"/><Relationship Id="rId1" Type="http://schemas.openxmlformats.org/officeDocument/2006/relationships/tags" Target="../tags/tag2.xml"/><Relationship Id="rId6" Type="http://schemas.openxmlformats.org/officeDocument/2006/relationships/hyperlink" Target="https://ec.europa.eu/info/funding-tenders/opportunities/portal/screen/opportunities/topic-details/horizon-cl3-2024-infra-01-03;callCode=null;freeTextSearchKeyword=Advanced%20real-time%20data%20analysis%20used%20for%20infrastructure%20resilience;matchWholeText=true;typeCodes=0,1,2,8;statusCodes=31094501,31094502,31094503;programmePeriod=null;programCcm2Id=null;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11" Type="http://schemas.openxmlformats.org/officeDocument/2006/relationships/hyperlink" Target="https://ec.europa.eu/info/funding-tenders/opportunities/portal/screen/opportunities/topic-details/horizon-cl3-2024-drs-01-03;callCode=null;freeTextSearchKeyword=Harmonised%20%2F%20Standard%20protocols%20for%20the%20implementation%20of%20alert%20and%20impact%20forecasting%20systems%20as%20well%20as%20transnational%20emergency%20management%20in%20the%20areas%20of%20high-impact%20weather%20%2F%20climatic%20and%20geological%20disasters;matchWholeText=true;typeCodes=0,1,2,8;statusCodes=31094501,31094502,31094503;programmePeriod=null;programCcm2Id=null;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24" Type="http://schemas.openxmlformats.org/officeDocument/2006/relationships/image" Target="../media/image22.png"/><Relationship Id="rId5" Type="http://schemas.openxmlformats.org/officeDocument/2006/relationships/hyperlink" Target="https://ec.europa.eu/info/funding-tenders/opportunities/portal/screen/opportunities/topic-details/horizon-cl3-2024-infra-01-02;callCode=null;freeTextSearchKeyword=Resilient%20and%20secure%20urban%20planning%20and%20new%20tools%20for%20EU%20territorial%20entities;matchWholeText=true;typeCodes=0,1,2,8;statusCodes=31094501,31094502,31094503;programmePeriod=null;programCcm2Id=null;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15" Type="http://schemas.openxmlformats.org/officeDocument/2006/relationships/customXml" Target="../ink/ink6.xml"/><Relationship Id="rId23" Type="http://schemas.openxmlformats.org/officeDocument/2006/relationships/customXml" Target="../ink/ink10.xml"/><Relationship Id="rId10" Type="http://schemas.openxmlformats.org/officeDocument/2006/relationships/hyperlink" Target="https://ec.europa.eu/info/funding-tenders/opportunities/portal/screen/opportunities/topic-details/horizon-cl3-2024-drs-01-02;callCode=null;freeTextSearchKeyword=2024-DRS-01-02;matchWholeText=true;typeCodes=0,1,2,8;statusCodes=31094501,31094502,31094503;programmePeriod=null;programCcm2Id=null;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19" Type="http://schemas.openxmlformats.org/officeDocument/2006/relationships/customXml" Target="../ink/ink8.xml"/><Relationship Id="rId4" Type="http://schemas.openxmlformats.org/officeDocument/2006/relationships/hyperlink" Target="https://ec.europa.eu/info/funding-tenders/opportunities/portal/screen/opportunities/topic-details/horizon-cl3-2024-infra-01-01;callCode=null;freeTextSearchKeyword=2024-INFRA-01-01;matchWholeText=true;typeCodes=0,1,2,8;statusCodes=31094501,31094502,31094503;programmePeriod=null;programCcm2Id=null;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9" Type="http://schemas.openxmlformats.org/officeDocument/2006/relationships/hyperlink" Target="https://ec.europa.eu/info/funding-tenders/opportunities/portal/screen/opportunities/topic-details/horizon-cl3-2024-drs-01-01;callCode=null;freeTextSearchKeyword=Prevention,%20detection,%20response%20and%20mitigation%20of%20chemical,%20biological%20and%20radiological%20threats%20to%20agricultural%20production,%20feed%20and%20food%20processing,%20distribution%20and%20consumption;matchWholeText=true;typeCodes=0,1,2,8;statusCodes=31094501,31094502,31094503;programmePeriod=null;programCcm2Id=null;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14" Type="http://schemas.openxmlformats.org/officeDocument/2006/relationships/hyperlink" Target="https://ec.europa.eu/info/funding-tenders/opportunities/portal/screen/opportunities/topic-details/horizon-cl3-2024-ssri-01-02;callCode=null;freeTextSearchKeyword=Accelerating%20uptake%20through%20open%20proposals%20for%20advanced%20SME%20innovation;matchWholeText=true;typeCodes=0,1,2,8;statusCodes=31094501,31094502,31094503;programmePeriod=null;programCcm2Id=null;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22"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ec.europa.eu/info/funding-tenders/opportunities/docs/2021-2027/horizon/wp-call/2023-2024/wp-7-digital-industry-and-space_horizon-2023-2024_en.pdf" TargetMode="External"/><Relationship Id="rId7"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31.xml"/><Relationship Id="rId6" Type="http://schemas.openxmlformats.org/officeDocument/2006/relationships/image" Target="../media/image11.png"/><Relationship Id="rId5" Type="http://schemas.openxmlformats.org/officeDocument/2006/relationships/hyperlink" Target="https://www.horizontevropa.cz/cs/kalendar/yiifcalendarevent/730/prehled-partnerskych-burz-k-vyzvam-2024" TargetMode="External"/><Relationship Id="rId4" Type="http://schemas.openxmlformats.org/officeDocument/2006/relationships/hyperlink" Target="https://research-innovation-community.ec.europa.eu/events/1z2tF6FuhrcaQJ8b4G6pVu/overview"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hyperlink" Target="https://www.m-era.net/" TargetMode="External"/><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24.png"/><Relationship Id="rId5" Type="http://schemas.openxmlformats.org/officeDocument/2006/relationships/hyperlink" Target="https://www.horizontevropa.cz/cs/struktura-programu-he/globalni-vyzvy-konkurenceschopnost/klastr-4-digitalizace-prumysl-vesmir/souvisejici-iniciativy" TargetMode="External"/><Relationship Id="rId4" Type="http://schemas.openxmlformats.org/officeDocument/2006/relationships/hyperlink" Target="https://www.tacr.cz/mezinarodni-spoluprace/"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ec.europa.eu/info/funding-tenders/opportunities/portal/screen/opportunities/topic-details/horizon-cl4-2024-digital-emerging-01-55;callCode=null;freeTextSearchKeyword=;matchWholeText=true;typeCodes=0,1,2,8;statusCodes=31094501;programmePeriod=2021%20-%202027;programCcm2Id=43108390;programDivisionCode=43120193;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13" Type="http://schemas.openxmlformats.org/officeDocument/2006/relationships/hyperlink" Target="https://ec.europa.eu/info/funding-tenders/opportunities/portal/screen/opportunities/topic-details/horizon-cl4-2024-digital-emerging-01-23;callCode=null;freeTextSearchKeyword=;matchWholeText=true;typeCodes=0,1,2,8;statusCodes=31094501;programmePeriod=2021%20-%202027;programCcm2Id=43108390;programDivisionCode=43120193;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18" Type="http://schemas.openxmlformats.org/officeDocument/2006/relationships/customXml" Target="../ink/ink13.xml"/><Relationship Id="rId26" Type="http://schemas.openxmlformats.org/officeDocument/2006/relationships/image" Target="../media/image30.png"/><Relationship Id="rId3" Type="http://schemas.openxmlformats.org/officeDocument/2006/relationships/notesSlide" Target="../notesSlides/notesSlide6.xml"/><Relationship Id="rId21" Type="http://schemas.openxmlformats.org/officeDocument/2006/relationships/image" Target="../media/image28.png"/><Relationship Id="rId7" Type="http://schemas.openxmlformats.org/officeDocument/2006/relationships/hyperlink" Target="https://ec.europa.eu/info/funding-tenders/opportunities/portal/screen/opportunities/topic-details/horizon-cl4-2024-digital-emerging-01-54;callCode=null;freeTextSearchKeyword=;matchWholeText=true;typeCodes=0,1,2,8;statusCodes=31094501;programmePeriod=2021%20-%202027;programCcm2Id=43108390;programDivisionCode=43120193;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12" Type="http://schemas.openxmlformats.org/officeDocument/2006/relationships/hyperlink" Target="https://ec.europa.eu/info/funding-tenders/opportunities/portal/screen/opportunities/topic-details/horizon-cl4-2024-digital-emerging-01-22;callCode=null;freeTextSearchKeyword=;matchWholeText=true;typeCodes=0,1,2,8;statusCodes=31094501;programmePeriod=2021%20-%202027;programCcm2Id=43108390;programDivisionCode=43120193;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17" Type="http://schemas.openxmlformats.org/officeDocument/2006/relationships/image" Target="../media/image26.png"/><Relationship Id="rId25" Type="http://schemas.openxmlformats.org/officeDocument/2006/relationships/customXml" Target="../ink/ink17.xml"/><Relationship Id="rId2" Type="http://schemas.openxmlformats.org/officeDocument/2006/relationships/slideLayout" Target="../slideLayouts/slideLayout22.xml"/><Relationship Id="rId16" Type="http://schemas.openxmlformats.org/officeDocument/2006/relationships/customXml" Target="../ink/ink12.xml"/><Relationship Id="rId20" Type="http://schemas.openxmlformats.org/officeDocument/2006/relationships/customXml" Target="../ink/ink14.xml"/><Relationship Id="rId29" Type="http://schemas.openxmlformats.org/officeDocument/2006/relationships/customXml" Target="../ink/ink19.xml"/><Relationship Id="rId1" Type="http://schemas.openxmlformats.org/officeDocument/2006/relationships/tags" Target="../tags/tag3.xml"/><Relationship Id="rId6" Type="http://schemas.openxmlformats.org/officeDocument/2006/relationships/hyperlink" Target="https://ec.europa.eu/info/funding-tenders/opportunities/portal/screen/opportunities/topic-details/horizon-cl4-2024-data-01-05;callCode=null;freeTextSearchKeyword=;matchWholeText=true;typeCodes=0,1,2,8;statusCodes=31094501;programmePeriod=2021%20-%202027;programCcm2Id=43108390;programDivisionCode=43120193;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11" Type="http://schemas.openxmlformats.org/officeDocument/2006/relationships/hyperlink" Target="https://ec.europa.eu/info/funding-tenders/opportunities/portal/screen/opportunities/topic-details/horizon-cl4-2024-digital-emerging-01-21;callCode=null;freeTextSearchKeyword=;matchWholeText=true;typeCodes=0,1,2,8;statusCodes=31094501;programmePeriod=2021%20-%202027;programCcm2Id=43108390;programDivisionCode=43120193;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24" Type="http://schemas.openxmlformats.org/officeDocument/2006/relationships/image" Target="../media/image29.png"/><Relationship Id="rId32" Type="http://schemas.openxmlformats.org/officeDocument/2006/relationships/image" Target="../media/image33.png"/><Relationship Id="rId5" Type="http://schemas.openxmlformats.org/officeDocument/2006/relationships/hyperlink" Target="https://ec.europa.eu/info/funding-tenders/opportunities/portal/screen/opportunities/topic-details/horizon-cl4-2024-data-01-03;callCode=null;freeTextSearchKeyword=;matchWholeText=true;typeCodes=0,1,2,8;statusCodes=31094501;programmePeriod=2021%20-%202027;programCcm2Id=43108390;programDivisionCode=43120193;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15" Type="http://schemas.openxmlformats.org/officeDocument/2006/relationships/image" Target="../media/image25.png"/><Relationship Id="rId23" Type="http://schemas.openxmlformats.org/officeDocument/2006/relationships/customXml" Target="../ink/ink16.xml"/><Relationship Id="rId28" Type="http://schemas.openxmlformats.org/officeDocument/2006/relationships/image" Target="../media/image31.png"/><Relationship Id="rId10" Type="http://schemas.openxmlformats.org/officeDocument/2006/relationships/hyperlink" Target="https://ec.europa.eu/info/funding-tenders/opportunities/portal/screen/opportunities/topic-details/horizon-cl4-2024-digital-emerging-01-04;callCode=null;freeTextSearchKeyword=;matchWholeText=true;typeCodes=0,1,2,8;statusCodes=31094501;programmePeriod=2021%20-%202027;programCcm2Id=43108390;programDivisionCode=43120193;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19" Type="http://schemas.openxmlformats.org/officeDocument/2006/relationships/image" Target="../media/image27.png"/><Relationship Id="rId31" Type="http://schemas.openxmlformats.org/officeDocument/2006/relationships/customXml" Target="../ink/ink20.xml"/><Relationship Id="rId4" Type="http://schemas.openxmlformats.org/officeDocument/2006/relationships/hyperlink" Target="https://ec.europa.eu/info/funding-tenders/opportunities/portal/screen/opportunities/topic-details/horizon-cl4-2024-data-01-01;callCode=null;freeTextSearchKeyword=;matchWholeText=true;typeCodes=0,1,2,8;statusCodes=31094501;programmePeriod=2021%20-%202027;programCcm2Id=43108390;programDivisionCode=43120193;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9" Type="http://schemas.openxmlformats.org/officeDocument/2006/relationships/hyperlink" Target="https://ec.europa.eu/info/funding-tenders/opportunities/portal/screen/opportunities/topic-details/horizon-cl4-2024-digital-emerging-01-03;callCode=null;freeTextSearchKeyword=;matchWholeText=true;typeCodes=0,1,2,8;statusCodes=31094501;programmePeriod=2021%20-%202027;programCcm2Id=43108390;programDivisionCode=43120193;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14" Type="http://schemas.openxmlformats.org/officeDocument/2006/relationships/customXml" Target="../ink/ink11.xml"/><Relationship Id="rId22" Type="http://schemas.openxmlformats.org/officeDocument/2006/relationships/customXml" Target="../ink/ink15.xml"/><Relationship Id="rId27" Type="http://schemas.openxmlformats.org/officeDocument/2006/relationships/customXml" Target="../ink/ink18.xml"/><Relationship Id="rId30" Type="http://schemas.openxmlformats.org/officeDocument/2006/relationships/image" Target="../media/image32.png"/></Relationships>
</file>

<file path=ppt/slides/_rels/slide18.xml.rels><?xml version="1.0" encoding="UTF-8" standalone="yes"?>
<Relationships xmlns="http://schemas.openxmlformats.org/package/2006/relationships"><Relationship Id="rId13" Type="http://schemas.openxmlformats.org/officeDocument/2006/relationships/image" Target="../media/image34.png"/><Relationship Id="rId18" Type="http://schemas.openxmlformats.org/officeDocument/2006/relationships/customXml" Target="../ink/ink24.xml"/><Relationship Id="rId26" Type="http://schemas.openxmlformats.org/officeDocument/2006/relationships/customXml" Target="../ink/ink28.xml"/><Relationship Id="rId3" Type="http://schemas.openxmlformats.org/officeDocument/2006/relationships/notesSlide" Target="../notesSlides/notesSlide7.xml"/><Relationship Id="rId21" Type="http://schemas.openxmlformats.org/officeDocument/2006/relationships/image" Target="../media/image38.png"/><Relationship Id="rId7" Type="http://schemas.openxmlformats.org/officeDocument/2006/relationships/hyperlink" Target="https://ec.europa.eu/info/funding-tenders/opportunities/portal/screen/opportunities/topic-details/horizon-cl4-2024-digital-emerging-01-31;callCode=null;freeTextSearchKeyword=;matchWholeText=true;typeCodes=0,1,2,8;statusCodes=31094501;programmePeriod=2021%20-%202027;programCcm2Id=43108390;programDivisionCode=43120193;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12" Type="http://schemas.openxmlformats.org/officeDocument/2006/relationships/customXml" Target="../ink/ink21.xml"/><Relationship Id="rId17" Type="http://schemas.openxmlformats.org/officeDocument/2006/relationships/image" Target="../media/image36.png"/><Relationship Id="rId25" Type="http://schemas.openxmlformats.org/officeDocument/2006/relationships/image" Target="../media/image39.png"/><Relationship Id="rId33" Type="http://schemas.openxmlformats.org/officeDocument/2006/relationships/image" Target="../media/image43.png"/><Relationship Id="rId2" Type="http://schemas.openxmlformats.org/officeDocument/2006/relationships/slideLayout" Target="../slideLayouts/slideLayout22.xml"/><Relationship Id="rId16" Type="http://schemas.openxmlformats.org/officeDocument/2006/relationships/customXml" Target="../ink/ink23.xml"/><Relationship Id="rId20" Type="http://schemas.openxmlformats.org/officeDocument/2006/relationships/customXml" Target="../ink/ink25.xml"/><Relationship Id="rId29" Type="http://schemas.openxmlformats.org/officeDocument/2006/relationships/image" Target="../media/image41.png"/><Relationship Id="rId1" Type="http://schemas.openxmlformats.org/officeDocument/2006/relationships/tags" Target="../tags/tag4.xml"/><Relationship Id="rId6" Type="http://schemas.openxmlformats.org/officeDocument/2006/relationships/hyperlink" Target="https://ec.europa.eu/info/funding-tenders/opportunities/portal/screen/opportunities/topic-details/horizon-cl4-2024-digital-emerging-01-42;callCode=null;freeTextSearchKeyword=;matchWholeText=true;typeCodes=0,1,2,8;statusCodes=31094501;programmePeriod=2021%20-%202027;programCcm2Id=43108390;programDivisionCode=43120193;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11" Type="http://schemas.openxmlformats.org/officeDocument/2006/relationships/hyperlink" Target="mailto:svejcarova@tc.cz" TargetMode="External"/><Relationship Id="rId24" Type="http://schemas.openxmlformats.org/officeDocument/2006/relationships/customXml" Target="../ink/ink27.xml"/><Relationship Id="rId32" Type="http://schemas.openxmlformats.org/officeDocument/2006/relationships/customXml" Target="../ink/ink31.xml"/><Relationship Id="rId5" Type="http://schemas.openxmlformats.org/officeDocument/2006/relationships/hyperlink" Target="https://youtu.be/PEmPitl3cLU?t=5594" TargetMode="External"/><Relationship Id="rId15" Type="http://schemas.openxmlformats.org/officeDocument/2006/relationships/image" Target="../media/image35.png"/><Relationship Id="rId23" Type="http://schemas.openxmlformats.org/officeDocument/2006/relationships/image" Target="../media/image27.png"/><Relationship Id="rId28" Type="http://schemas.openxmlformats.org/officeDocument/2006/relationships/customXml" Target="../ink/ink29.xml"/><Relationship Id="rId10" Type="http://schemas.openxmlformats.org/officeDocument/2006/relationships/hyperlink" Target="https://youtu.be/IVdN1FhwA7U?t=714" TargetMode="External"/><Relationship Id="rId19" Type="http://schemas.openxmlformats.org/officeDocument/2006/relationships/image" Target="../media/image37.png"/><Relationship Id="rId31" Type="http://schemas.openxmlformats.org/officeDocument/2006/relationships/image" Target="../media/image42.png"/><Relationship Id="rId4" Type="http://schemas.openxmlformats.org/officeDocument/2006/relationships/hyperlink" Target="https://ec.europa.eu/info/funding-tenders/opportunities/portal/screen/opportunities/topic-details/horizon-cl4-2024-digital-emerging-01-45;callCode=null;freeTextSearchKeyword=;matchWholeText=true;typeCodes=0,1,2,8;statusCodes=31094501;programmePeriod=2021%20-%202027;programCcm2Id=43108390;programDivisionCode=43120193;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9" Type="http://schemas.openxmlformats.org/officeDocument/2006/relationships/hyperlink" Target="https://ec.europa.eu/info/funding-tenders/opportunities/portal/screen/opportunities/topic-details/horizon-cl4-2024-human-01-61;callCode=null;freeTextSearchKeyword=;matchWholeText=true;typeCodes=0,1,2,8;statusCodes=31094501;programmePeriod=2021%20-%202027;programCcm2Id=43108390;programDivisionCode=43120193;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14" Type="http://schemas.openxmlformats.org/officeDocument/2006/relationships/customXml" Target="../ink/ink22.xml"/><Relationship Id="rId22" Type="http://schemas.openxmlformats.org/officeDocument/2006/relationships/customXml" Target="../ink/ink26.xml"/><Relationship Id="rId27" Type="http://schemas.openxmlformats.org/officeDocument/2006/relationships/image" Target="../media/image40.png"/><Relationship Id="rId30" Type="http://schemas.openxmlformats.org/officeDocument/2006/relationships/customXml" Target="../ink/ink30.xml"/><Relationship Id="rId8" Type="http://schemas.openxmlformats.org/officeDocument/2006/relationships/hyperlink" Target="https://ec.europa.eu/info/funding-tenders/opportunities/portal/screen/opportunities/topic-details/horizon-cl4-2024-human-01-06;callCode=null;freeTextSearchKeyword=;matchWholeText=true;typeCodes=0,1,2,8;statusCodes=31094501;programmePeriod=2021%20-%202027;programCcm2Id=43108390;programDivisionCode=43120193;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copernicus.eu/" TargetMode="External"/><Relationship Id="rId7"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hyperlink" Target="https://ec.europa.eu/growth/sectors/space/egnos_en" TargetMode="External"/><Relationship Id="rId5" Type="http://schemas.openxmlformats.org/officeDocument/2006/relationships/hyperlink" Target="http://europa.eu/rapid/press-release_IP-16-4366_en.htm?locale=en" TargetMode="External"/><Relationship Id="rId4" Type="http://schemas.openxmlformats.org/officeDocument/2006/relationships/hyperlink" Target="https://ec.europa.eu/growth/sectors/space/galileo_e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hyperlink" Target="https://www.euspa.europa.eu/opportunities/horizon-europe" TargetMode="External"/><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hyperlink" Target="https://www.euspa.europa.eu/opportunities/horizon-europe" TargetMode="External"/><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hyperlink" Target="https://ec.europa.eu/info/funding-tenders/opportunities/portal/screen/opportunities/topic-details/horizon-euspa-2023-space-01-46?keywords=space&amp;openForSubmission=false&amp;closed=false&amp;programmePeriod=2021%20-%202027&amp;frameworkProgramme=43108390&amp;programmePart=43120193&amp;pageSize=25"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hyperlink" Target="https://ec.europa.eu/info/funding-tenders/opportunities/docs/2021-2027/horizon/wp-call/2023-2024/wp-8-climate-energy-and-mobility_horizon-2023-2024_en.pdf" TargetMode="External"/><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45.png"/><Relationship Id="rId5" Type="http://schemas.openxmlformats.org/officeDocument/2006/relationships/image" Target="../media/image12.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hyperlink" Target="https://www.horizontevropa.cz/cs/mohlo-by-vas-zajimat/nase-sluzby/zpravodaj/informace" TargetMode="External"/><Relationship Id="rId3" Type="http://schemas.openxmlformats.org/officeDocument/2006/relationships/hyperlink" Target="http://www.horizontevropa.cz/" TargetMode="External"/><Relationship Id="rId7" Type="http://schemas.openxmlformats.org/officeDocument/2006/relationships/hyperlink" Target="https://www.horizontevropa.cz/cs/publikace" TargetMode="External"/><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hyperlink" Target="https://open.spotify.com/show/35eeeFZTaDfGmA0K7Pw808" TargetMode="External"/><Relationship Id="rId11" Type="http://schemas.openxmlformats.org/officeDocument/2006/relationships/image" Target="../media/image8.png"/><Relationship Id="rId5" Type="http://schemas.openxmlformats.org/officeDocument/2006/relationships/hyperlink" Target="https://www.youtube.com/playlist?list=PLr4g35Nh67miSenqEnC-zomSqTGQyt-s1" TargetMode="External"/><Relationship Id="rId10" Type="http://schemas.openxmlformats.org/officeDocument/2006/relationships/image" Target="../media/image7.png"/><Relationship Id="rId4" Type="http://schemas.openxmlformats.org/officeDocument/2006/relationships/hyperlink" Target="https://www.horizontevropa.cz/cs/e-learning" TargetMode="External"/><Relationship Id="rId9"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hyperlink" Target="https://ec.europa.eu/info/funding-tenders/opportunities/portal/screen/opportunities/horizon/hop-on" TargetMode="Externa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3" Type="http://schemas.openxmlformats.org/officeDocument/2006/relationships/hyperlink" Target="https://www.horizontevropa.cz/cs/e-learning" TargetMode="External"/><Relationship Id="rId2" Type="http://schemas.openxmlformats.org/officeDocument/2006/relationships/hyperlink" Target="https://www.horizontevropa.cz/cs/kalendar/yiifcalendarevent/569" TargetMode="External"/><Relationship Id="rId1" Type="http://schemas.openxmlformats.org/officeDocument/2006/relationships/slideLayout" Target="../slideLayouts/slideLayout22.xml"/><Relationship Id="rId5" Type="http://schemas.openxmlformats.org/officeDocument/2006/relationships/image" Target="../media/image57.png"/><Relationship Id="rId4" Type="http://schemas.openxmlformats.org/officeDocument/2006/relationships/image" Target="../media/image56.png"/></Relationships>
</file>

<file path=ppt/slides/_rels/slide58.xml.rels><?xml version="1.0" encoding="UTF-8" standalone="yes"?>
<Relationships xmlns="http://schemas.openxmlformats.org/package/2006/relationships"><Relationship Id="rId3" Type="http://schemas.openxmlformats.org/officeDocument/2006/relationships/hyperlink" Target="https://www.ncpwideranet.eu/wideraexperts/" TargetMode="External"/><Relationship Id="rId2" Type="http://schemas.openxmlformats.org/officeDocument/2006/relationships/notesSlide" Target="../notesSlides/notesSlide18.xml"/><Relationship Id="rId1" Type="http://schemas.openxmlformats.org/officeDocument/2006/relationships/slideLayout" Target="../slideLayouts/slideLayout23.xml"/><Relationship Id="rId5" Type="http://schemas.openxmlformats.org/officeDocument/2006/relationships/image" Target="../media/image59.png"/><Relationship Id="rId4" Type="http://schemas.openxmlformats.org/officeDocument/2006/relationships/image" Target="../media/image58.jpeg"/></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mailto:voseckova@tc.cz" TargetMode="Externa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slideLayout" Target="../slideLayouts/slideLayout31.xml"/><Relationship Id="rId1" Type="http://schemas.openxmlformats.org/officeDocument/2006/relationships/themeOverride" Target="../theme/themeOverride1.xml"/><Relationship Id="rId6" Type="http://schemas.openxmlformats.org/officeDocument/2006/relationships/hyperlink" Target="https://www.horizontevropa.cz/cs/kalendar/yiifcalendarevent/824/partnerska-burza-smi2g-pariz-" TargetMode="External"/><Relationship Id="rId5" Type="http://schemas.openxmlformats.org/officeDocument/2006/relationships/hyperlink" Target="https://www.horizontevropa.cz/cs/kalendar/yiifcalendarevent/771/narodni-infoden-k-vyzvam-2024-klastru..." TargetMode="External"/><Relationship Id="rId4" Type="http://schemas.openxmlformats.org/officeDocument/2006/relationships/hyperlink" Target="https://ec.europa.eu/info/funding-tenders/opportunities/docs/2021-2027/horizon/wp-call/2023-2024/wp-6-civil-security-for-society_horizon-2023-2024_en.pdf"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ec.europa.eu/info/funding-tenders/opportunities/portal/screen/opportunities/topic-details/horizon-cl3-2024-fct-01-05;callCode=null;freeTextSearchKeyword=Combating%20hate%20speech%20online%20and%20offline;matchWholeText=true;typeCodes=0,1,2,8;statusCodes=31094501,31094502,31094503;programmePeriod=null;programCcm2Id=null;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13" Type="http://schemas.openxmlformats.org/officeDocument/2006/relationships/hyperlink" Target="https://ec.europa.eu/info/funding-tenders/opportunities/portal/screen/opportunities/topic-details/horizon-cl3-2024-bm-01-02;callCode=null;freeTextSearchKeyword=unesco;matchWholeText=true;typeCodes=0,1,2,8;statusCodes=31094501,31094502;programmePeriod=null;programCcm2Id=null;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18" Type="http://schemas.openxmlformats.org/officeDocument/2006/relationships/image" Target="../media/image13.png"/><Relationship Id="rId26" Type="http://schemas.openxmlformats.org/officeDocument/2006/relationships/image" Target="../media/image17.png"/><Relationship Id="rId3" Type="http://schemas.openxmlformats.org/officeDocument/2006/relationships/notesSlide" Target="../notesSlides/notesSlide3.xml"/><Relationship Id="rId21" Type="http://schemas.openxmlformats.org/officeDocument/2006/relationships/customXml" Target="../ink/ink3.xml"/><Relationship Id="rId7" Type="http://schemas.openxmlformats.org/officeDocument/2006/relationships/hyperlink" Target="https://ec.europa.eu/info/funding-tenders/opportunities/portal/screen/opportunities/topic-details/horizon-cl3-2024-fct-01-04;callCode=null;freeTextSearchKeyword=Radicalisation%20and%20gender;matchWholeText=true;typeCodes=0,1,2,8;statusCodes=31094501,31094502,31094503;programmePeriod=null;programCcm2Id=null;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12" Type="http://schemas.openxmlformats.org/officeDocument/2006/relationships/hyperlink" Target="https://ec.europa.eu/info/funding-tenders/opportunities/portal/screen/opportunities/topic-details/horizon-cl3-2024-bm-01-01;callCode=null;freeTextSearchKeyword=2024-BM-01-01;matchWholeText=true;typeCodes=0,1,2,8;statusCodes=31094501,31094502,31094503;programmePeriod=null;programCcm2Id=null;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17" Type="http://schemas.openxmlformats.org/officeDocument/2006/relationships/customXml" Target="../ink/ink1.xml"/><Relationship Id="rId25" Type="http://schemas.openxmlformats.org/officeDocument/2006/relationships/customXml" Target="../ink/ink5.xml"/><Relationship Id="rId2" Type="http://schemas.openxmlformats.org/officeDocument/2006/relationships/slideLayout" Target="../slideLayouts/slideLayout22.xml"/><Relationship Id="rId16" Type="http://schemas.openxmlformats.org/officeDocument/2006/relationships/hyperlink" Target="https://ec.europa.eu/info/funding-tenders/opportunities/portal/screen/opportunities/topic-details/horizon-cl3-2024-bm-01-05;callCode=null;freeTextSearchKeyword=Detection%20and%20tracking%20of%20illegal%20and%20trafficked%20goods;matchWholeText=true;typeCodes=0,1,2,8;statusCodes=31094501,31094502,31094503;programmePeriod=null;programCcm2Id=null;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20" Type="http://schemas.openxmlformats.org/officeDocument/2006/relationships/image" Target="../media/image14.png"/><Relationship Id="rId1" Type="http://schemas.openxmlformats.org/officeDocument/2006/relationships/tags" Target="../tags/tag1.xml"/><Relationship Id="rId6" Type="http://schemas.openxmlformats.org/officeDocument/2006/relationships/hyperlink" Target="https://ec.europa.eu/info/funding-tenders/opportunities/portal/screen/opportunities/topic-details/horizon-cl3-2024-fct-01-03;callCode=null;freeTextSearchKeyword=Lawful%20evidence%20collection%20in%20online%20child%20sexual%20abuse%20investigations,%20including%20undercover;matchWholeText=true;typeCodes=0,1,2,8;statusCodes=31094501,31094502,31094503;programmePeriod=null;programCcm2Id=null;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11" Type="http://schemas.openxmlformats.org/officeDocument/2006/relationships/hyperlink" Target="https://ec.europa.eu/info/funding-tenders/opportunities/portal/screen/opportunities/topic-details/horizon-cl3-2024-fct-01-08;callCode=null;freeTextSearchKeyword=Tracing%20of%20cryptocurrencies%20transactions%20related%20to%20criminal%20purposes;matchWholeText=true;typeCodes=0,1,2,8;statusCodes=31094501,31094502,31094503;programmePeriod=null;programCcm2Id=null;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24" Type="http://schemas.openxmlformats.org/officeDocument/2006/relationships/image" Target="../media/image16.png"/><Relationship Id="rId5" Type="http://schemas.openxmlformats.org/officeDocument/2006/relationships/hyperlink" Target="https://ec.europa.eu/info/funding-tenders/opportunities/portal/screen/opportunities/topic-details/horizon-cl3-2024-fct-01-02;callCode=null;freeTextSearchKeyword=2024-FCT-01-02;matchWholeText=true;typeCodes=0,1,2,8;statusCodes=31094501,31094502,31094503;programmePeriod=null;programCcm2Id=null;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15" Type="http://schemas.openxmlformats.org/officeDocument/2006/relationships/hyperlink" Target="https://ec.europa.eu/info/funding-tenders/opportunities/portal/screen/opportunities/topic-details/horizon-cl3-2024-bm-01-04;callCode=null;freeTextSearchKeyword=Integrated%20risk-based%20border%20control%20that%20mitigates%20public%20security%20risk,%20reduces%20false%20positives%20and%20strengthens%20privacy;matchWholeText=true;typeCodes=0,1,2,8;statusCodes=31094501,31094502,31094503;programmePeriod=null;programCcm2Id=null;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23" Type="http://schemas.openxmlformats.org/officeDocument/2006/relationships/customXml" Target="../ink/ink4.xml"/><Relationship Id="rId10" Type="http://schemas.openxmlformats.org/officeDocument/2006/relationships/hyperlink" Target="https://ec.europa.eu/info/funding-tenders/opportunities/portal/screen/opportunities/topic-details/horizon-cl3-2024-fct-01-07;callCode=null;freeTextSearchKeyword=CBRN-E%20detection%20capacities%20in%20small%20architecture;matchWholeText=true;typeCodes=0,1,2,8;statusCodes=31094501,31094502,31094503;programmePeriod=null;programCcm2Id=null;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19" Type="http://schemas.openxmlformats.org/officeDocument/2006/relationships/customXml" Target="../ink/ink2.xml"/><Relationship Id="rId4" Type="http://schemas.openxmlformats.org/officeDocument/2006/relationships/hyperlink" Target="https://ec.europa.eu/info/funding-tenders/opportunities/portal/screen/opportunities/topic-details/horizon-cl3-2024-fct-01-01;callCode=null;freeTextSearchKeyword=Mitigating%20new%20threats%20and%20adapting%20investigation%20strategies%20in%20the%20era%20of%20Internet%20of%20Things;matchWholeText=true;typeCodes=0,1,2,8;statusCodes=31094501,31094502,31094503;programmePeriod=null;programCcm2Id=null;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9" Type="http://schemas.openxmlformats.org/officeDocument/2006/relationships/hyperlink" Target="https://ec.europa.eu/info/funding-tenders/opportunities/portal/screen/opportunities/topic-details/horizon-cl3-2024-fct-01-06;callCode=null;freeTextSearchKeyword=2024-FCT-01-06;matchWholeText=true;typeCodes=0,1,2,8;statusCodes=31094501,31094502,31094503;programmePeriod=null;programCcm2Id=null;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14" Type="http://schemas.openxmlformats.org/officeDocument/2006/relationships/hyperlink" Target="https://ec.europa.eu/info/funding-tenders/opportunities/portal/screen/opportunities/topic-details/horizon-cl3-2024-bm-01-03;callCode=null;freeTextSearchKeyword=Advanced%20user-friendly,%20compatible,%20secure%20identity%20and%20travel%20document%20management;matchWholeText=true;typeCodes=0,1,2,8;statusCodes=31094501,31094502,31094503;programmePeriod=null;programCcm2Id=null;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2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65016A51-043A-42BD-A945-585EF786A295}"/>
              </a:ext>
            </a:extLst>
          </p:cNvPr>
          <p:cNvSpPr>
            <a:spLocks noGrp="1"/>
          </p:cNvSpPr>
          <p:nvPr>
            <p:ph type="title"/>
          </p:nvPr>
        </p:nvSpPr>
        <p:spPr>
          <a:xfrm>
            <a:off x="478457" y="2529647"/>
            <a:ext cx="8052540" cy="1569660"/>
          </a:xfrm>
        </p:spPr>
        <p:txBody>
          <a:bodyPr/>
          <a:lstStyle/>
          <a:p>
            <a:r>
              <a:rPr lang="cs-CZ">
                <a:solidFill>
                  <a:srgbClr val="EAAA00"/>
                </a:solidFill>
              </a:rPr>
              <a:t>Horizont </a:t>
            </a:r>
            <a:r>
              <a:rPr lang="cs-CZ" err="1">
                <a:solidFill>
                  <a:srgbClr val="EAAA00"/>
                </a:solidFill>
              </a:rPr>
              <a:t>evropa</a:t>
            </a:r>
            <a:br>
              <a:rPr lang="cs-CZ"/>
            </a:br>
            <a:r>
              <a:rPr lang="cs-CZ" sz="2600"/>
              <a:t>klastr 3 – Bezpečnost</a:t>
            </a:r>
            <a:br>
              <a:rPr lang="cs-CZ" sz="2600"/>
            </a:br>
            <a:r>
              <a:rPr lang="cs-CZ" sz="2600"/>
              <a:t>Klastr 4 – Digitalizace, průmysl a vesmír </a:t>
            </a:r>
            <a:br>
              <a:rPr lang="cs-CZ" sz="2600"/>
            </a:br>
            <a:r>
              <a:rPr lang="cs-CZ" sz="2600"/>
              <a:t>klastr 5 – Klima, energetika a mobilita </a:t>
            </a:r>
          </a:p>
        </p:txBody>
      </p:sp>
      <p:sp>
        <p:nvSpPr>
          <p:cNvPr id="7" name="Zástupný text 6">
            <a:extLst>
              <a:ext uri="{FF2B5EF4-FFF2-40B4-BE49-F238E27FC236}">
                <a16:creationId xmlns:a16="http://schemas.microsoft.com/office/drawing/2014/main" id="{192A30CC-1A7D-49E6-8A85-F7A2ED5945B9}"/>
              </a:ext>
            </a:extLst>
          </p:cNvPr>
          <p:cNvSpPr>
            <a:spLocks noGrp="1"/>
          </p:cNvSpPr>
          <p:nvPr>
            <p:ph type="body" idx="1"/>
          </p:nvPr>
        </p:nvSpPr>
        <p:spPr>
          <a:xfrm>
            <a:off x="478457" y="5617682"/>
            <a:ext cx="6827553" cy="553998"/>
          </a:xfrm>
        </p:spPr>
        <p:txBody>
          <a:bodyPr vert="horz" wrap="square" lIns="0" tIns="0" rIns="0" bIns="0" rtlCol="0" anchor="t">
            <a:spAutoFit/>
          </a:bodyPr>
          <a:lstStyle/>
          <a:p>
            <a:r>
              <a:rPr lang="cs-CZ"/>
              <a:t>Michaela Vlková, Lenka Švejcarová, Petr </a:t>
            </a:r>
            <a:r>
              <a:rPr lang="cs-CZ" err="1"/>
              <a:t>Pracna</a:t>
            </a:r>
            <a:r>
              <a:rPr lang="cs-CZ"/>
              <a:t>, Ondřej </a:t>
            </a:r>
            <a:r>
              <a:rPr lang="cs-CZ" err="1"/>
              <a:t>Mirovský</a:t>
            </a:r>
            <a:r>
              <a:rPr lang="cs-CZ"/>
              <a:t> </a:t>
            </a:r>
          </a:p>
          <a:p>
            <a:r>
              <a:rPr lang="cs-CZ"/>
              <a:t>19. ledna 2024, ČVUT</a:t>
            </a:r>
          </a:p>
        </p:txBody>
      </p:sp>
    </p:spTree>
    <p:extLst>
      <p:ext uri="{BB962C8B-B14F-4D97-AF65-F5344CB8AC3E}">
        <p14:creationId xmlns:p14="http://schemas.microsoft.com/office/powerpoint/2010/main" val="34858103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élník 8"/>
          <p:cNvSpPr/>
          <p:nvPr/>
        </p:nvSpPr>
        <p:spPr>
          <a:xfrm>
            <a:off x="0" y="6241506"/>
            <a:ext cx="12192000" cy="616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000"/>
          </a:p>
        </p:txBody>
      </p:sp>
      <p:sp>
        <p:nvSpPr>
          <p:cNvPr id="12" name="Rectangle 3">
            <a:extLst>
              <a:ext uri="{FF2B5EF4-FFF2-40B4-BE49-F238E27FC236}">
                <a16:creationId xmlns:a16="http://schemas.microsoft.com/office/drawing/2014/main" id="{6AD5C206-057E-9FFD-2570-92865BAB6EA8}"/>
              </a:ext>
            </a:extLst>
          </p:cNvPr>
          <p:cNvSpPr>
            <a:spLocks noChangeArrowheads="1"/>
          </p:cNvSpPr>
          <p:nvPr/>
        </p:nvSpPr>
        <p:spPr bwMode="auto">
          <a:xfrm>
            <a:off x="6096262" y="176847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cs-CZ" altLang="cs-CZ"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graphicFrame>
        <p:nvGraphicFramePr>
          <p:cNvPr id="15" name="Zástupný symbol pro obsah 4">
            <a:extLst>
              <a:ext uri="{FF2B5EF4-FFF2-40B4-BE49-F238E27FC236}">
                <a16:creationId xmlns:a16="http://schemas.microsoft.com/office/drawing/2014/main" id="{60CACB58-A145-56EE-8E92-AE97D43159E5}"/>
              </a:ext>
            </a:extLst>
          </p:cNvPr>
          <p:cNvGraphicFramePr>
            <a:graphicFrameLocks/>
          </p:cNvGraphicFramePr>
          <p:nvPr>
            <p:extLst>
              <p:ext uri="{D42A27DB-BD31-4B8C-83A1-F6EECF244321}">
                <p14:modId xmlns:p14="http://schemas.microsoft.com/office/powerpoint/2010/main" val="2569424327"/>
              </p:ext>
            </p:extLst>
          </p:nvPr>
        </p:nvGraphicFramePr>
        <p:xfrm>
          <a:off x="580678" y="1377381"/>
          <a:ext cx="11030644" cy="4982679"/>
        </p:xfrm>
        <a:graphic>
          <a:graphicData uri="http://schemas.openxmlformats.org/drawingml/2006/table">
            <a:tbl>
              <a:tblPr firstRow="1" lastRow="1">
                <a:tableStyleId>{2D5ABB26-0587-4C30-8999-92F81FD0307C}</a:tableStyleId>
              </a:tblPr>
              <a:tblGrid>
                <a:gridCol w="9288648">
                  <a:extLst>
                    <a:ext uri="{9D8B030D-6E8A-4147-A177-3AD203B41FA5}">
                      <a16:colId xmlns:a16="http://schemas.microsoft.com/office/drawing/2014/main" val="20000"/>
                    </a:ext>
                  </a:extLst>
                </a:gridCol>
                <a:gridCol w="1741996">
                  <a:extLst>
                    <a:ext uri="{9D8B030D-6E8A-4147-A177-3AD203B41FA5}">
                      <a16:colId xmlns:a16="http://schemas.microsoft.com/office/drawing/2014/main" val="683840931"/>
                    </a:ext>
                  </a:extLst>
                </a:gridCol>
              </a:tblGrid>
              <a:tr h="356967">
                <a:tc>
                  <a:txBody>
                    <a:bodyPr/>
                    <a:lstStyle/>
                    <a:p>
                      <a:r>
                        <a:rPr lang="cs-CZ" sz="1600" b="1" i="1" kern="1200" noProof="0">
                          <a:solidFill>
                            <a:schemeClr val="tx1"/>
                          </a:solidFill>
                          <a:latin typeface="Calibri" panose="020F0502020204030204" pitchFamily="34" charset="0"/>
                          <a:ea typeface="+mn-ea"/>
                          <a:cs typeface="Calibri" panose="020F0502020204030204" pitchFamily="34" charset="0"/>
                        </a:rPr>
                        <a:t>Výzvy a témata   </a:t>
                      </a:r>
                      <a:r>
                        <a:rPr lang="cs-CZ" sz="1600" b="1" kern="1200" noProof="0">
                          <a:solidFill>
                            <a:srgbClr val="9900CC"/>
                          </a:solidFill>
                          <a:latin typeface="+mn-lt"/>
                          <a:ea typeface="+mn-ea"/>
                          <a:cs typeface="+mn-cs"/>
                        </a:rPr>
                        <a:t>DESTINACE INFRA, CS, DRS, SSRI</a:t>
                      </a:r>
                      <a:endParaRPr lang="en-GB" sz="1600" b="1" i="1" kern="1200" noProof="0">
                        <a:solidFill>
                          <a:schemeClr val="tx1"/>
                        </a:solidFill>
                        <a:latin typeface="Calibri" panose="020F0502020204030204" pitchFamily="34" charset="0"/>
                        <a:ea typeface="+mn-ea"/>
                        <a:cs typeface="Calibri" panose="020F0502020204030204" pitchFamily="34" charset="0"/>
                      </a:endParaRPr>
                    </a:p>
                  </a:txBody>
                  <a:tcPr marL="108000" marR="126603" marT="60960" marB="60960"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chemeClr val="accent2">
                        <a:lumMod val="20000"/>
                        <a:lumOff val="80000"/>
                      </a:schemeClr>
                    </a:solidFill>
                  </a:tcPr>
                </a:tc>
                <a:tc>
                  <a:txBody>
                    <a:bodyPr/>
                    <a:lstStyle/>
                    <a:p>
                      <a:pPr algn="ctr"/>
                      <a:r>
                        <a:rPr lang="cs-CZ" sz="1600" b="1" i="1" kern="1200" noProof="0">
                          <a:solidFill>
                            <a:schemeClr val="tx1"/>
                          </a:solidFill>
                          <a:latin typeface="Calibri" panose="020F0502020204030204" pitchFamily="34" charset="0"/>
                          <a:ea typeface="+mn-ea"/>
                          <a:cs typeface="Calibri" panose="020F0502020204030204" pitchFamily="34" charset="0"/>
                        </a:rPr>
                        <a:t>Kód </a:t>
                      </a:r>
                      <a:r>
                        <a:rPr lang="en-GB" sz="1600" b="1" i="1" kern="1200" noProof="0">
                          <a:solidFill>
                            <a:schemeClr val="tx1"/>
                          </a:solidFill>
                          <a:latin typeface="Calibri" panose="020F0502020204030204" pitchFamily="34" charset="0"/>
                          <a:ea typeface="+mn-ea"/>
                          <a:cs typeface="Calibri" panose="020F0502020204030204" pitchFamily="34" charset="0"/>
                        </a:rPr>
                        <a:t>&amp; hyperlink</a:t>
                      </a:r>
                    </a:p>
                  </a:txBody>
                  <a:tcPr marL="108000" marR="126603" marT="60960" marB="60960"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527146617"/>
                  </a:ext>
                </a:extLst>
              </a:tr>
              <a:tr h="281954">
                <a:tc>
                  <a:txBody>
                    <a:bodyPr/>
                    <a:lstStyle/>
                    <a:p>
                      <a:pPr marL="88900" indent="0"/>
                      <a:r>
                        <a:rPr lang="cs-CZ" sz="1600" i="1" kern="1200">
                          <a:solidFill>
                            <a:schemeClr val="tx1"/>
                          </a:solidFill>
                          <a:latin typeface="Calibri" panose="020F0502020204030204" pitchFamily="34" charset="0"/>
                          <a:ea typeface="+mn-ea"/>
                          <a:cs typeface="Calibri" panose="020F0502020204030204" pitchFamily="34" charset="0"/>
                        </a:rPr>
                        <a:t>Open topic </a:t>
                      </a:r>
                      <a:r>
                        <a:rPr lang="cs-CZ" sz="1600" i="1" kern="1200">
                          <a:solidFill>
                            <a:schemeClr val="bg1">
                              <a:lumMod val="65000"/>
                            </a:schemeClr>
                          </a:solidFill>
                          <a:latin typeface="Calibri" panose="020F0502020204030204" pitchFamily="34" charset="0"/>
                          <a:ea typeface="+mn-ea"/>
                          <a:cs typeface="Calibri" panose="020F0502020204030204" pitchFamily="34" charset="0"/>
                        </a:rPr>
                        <a:t>(IA, lump sum)</a:t>
                      </a:r>
                      <a:endParaRPr lang="en-US" sz="1600" i="1" kern="1200">
                        <a:solidFill>
                          <a:schemeClr val="bg1">
                            <a:lumMod val="65000"/>
                          </a:schemeClr>
                        </a:solidFill>
                        <a:latin typeface="Calibri" panose="020F0502020204030204" pitchFamily="34" charset="0"/>
                        <a:ea typeface="+mn-ea"/>
                        <a:cs typeface="Calibri" panose="020F0502020204030204" pitchFamily="34" charset="0"/>
                      </a:endParaRPr>
                    </a:p>
                  </a:txBody>
                  <a:tcPr marL="0" marR="0" marT="0" marB="0" anchor="ctr">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marL="0" algn="l" defTabSz="914400" rtl="0" eaLnBrk="1" fontAlgn="ctr" latinLnBrk="0" hangingPunct="1"/>
                      <a:r>
                        <a:rPr lang="cs-CZ" sz="1600" i="1" kern="1200">
                          <a:solidFill>
                            <a:schemeClr val="tx2">
                              <a:lumMod val="60000"/>
                              <a:lumOff val="40000"/>
                            </a:schemeClr>
                          </a:solidFill>
                          <a:latin typeface="Calibri" panose="020F0502020204030204" pitchFamily="34" charset="0"/>
                          <a:ea typeface="+mn-ea"/>
                          <a:cs typeface="Calibri" panose="020F0502020204030204" pitchFamily="34" charset="0"/>
                          <a:hlinkClick r:id="rId4">
                            <a:extLst>
                              <a:ext uri="{A12FA001-AC4F-418D-AE19-62706E023703}">
                                <ahyp:hlinkClr xmlns:ahyp="http://schemas.microsoft.com/office/drawing/2018/hyperlinkcolor" val="tx"/>
                              </a:ext>
                            </a:extLst>
                          </a:hlinkClick>
                        </a:rPr>
                        <a:t>2024-INFRA-01-01</a:t>
                      </a:r>
                      <a:endParaRPr lang="cs-CZ" sz="1600" i="1" kern="1200">
                        <a:solidFill>
                          <a:schemeClr val="tx2">
                            <a:lumMod val="60000"/>
                            <a:lumOff val="40000"/>
                          </a:schemeClr>
                        </a:solidFill>
                        <a:latin typeface="Calibri" panose="020F0502020204030204" pitchFamily="34" charset="0"/>
                        <a:ea typeface="+mn-ea"/>
                        <a:cs typeface="Calibri" panose="020F0502020204030204" pitchFamily="34" charset="0"/>
                      </a:endParaRPr>
                    </a:p>
                  </a:txBody>
                  <a:tcPr marL="9525" marR="9525" marT="9525" marB="0" anchor="ctr">
                    <a:lnL w="12700" cap="flat" cmpd="sng" algn="ctr">
                      <a:noFill/>
                      <a:prstDash val="solid"/>
                      <a:round/>
                      <a:headEnd type="none" w="med" len="med"/>
                      <a:tailEnd type="none" w="med" len="med"/>
                    </a:lnL>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146731607"/>
                  </a:ext>
                </a:extLst>
              </a:tr>
              <a:tr h="281954">
                <a:tc>
                  <a:txBody>
                    <a:bodyPr/>
                    <a:lstStyle/>
                    <a:p>
                      <a:pPr marL="88900" marR="0" lvl="0" indent="0" algn="l" defTabSz="914400" rtl="0" eaLnBrk="1" fontAlgn="ctr" latinLnBrk="0" hangingPunct="1">
                        <a:lnSpc>
                          <a:spcPct val="100000"/>
                        </a:lnSpc>
                        <a:spcBef>
                          <a:spcPts val="0"/>
                        </a:spcBef>
                        <a:spcAft>
                          <a:spcPts val="0"/>
                        </a:spcAft>
                        <a:buClrTx/>
                        <a:buSzTx/>
                        <a:buFontTx/>
                        <a:buNone/>
                        <a:tabLst/>
                        <a:defRPr/>
                      </a:pPr>
                      <a:r>
                        <a:rPr lang="en-US" sz="1600" i="1" kern="1200">
                          <a:solidFill>
                            <a:schemeClr val="tx1"/>
                          </a:solidFill>
                          <a:latin typeface="Calibri" panose="020F0502020204030204" pitchFamily="34" charset="0"/>
                          <a:ea typeface="+mn-ea"/>
                          <a:cs typeface="Calibri" panose="020F0502020204030204" pitchFamily="34" charset="0"/>
                        </a:rPr>
                        <a:t>Resilient and secure urban planning and new tools for EU territorial entities</a:t>
                      </a:r>
                      <a:r>
                        <a:rPr lang="cs-CZ" sz="1600" i="1" kern="1200">
                          <a:solidFill>
                            <a:schemeClr val="tx1"/>
                          </a:solidFill>
                          <a:latin typeface="Calibri" panose="020F0502020204030204" pitchFamily="34" charset="0"/>
                          <a:ea typeface="+mn-ea"/>
                          <a:cs typeface="Calibri" panose="020F0502020204030204" pitchFamily="34" charset="0"/>
                        </a:rPr>
                        <a:t> </a:t>
                      </a:r>
                      <a:r>
                        <a:rPr lang="cs-CZ" sz="1600" i="1" kern="1200">
                          <a:solidFill>
                            <a:schemeClr val="bg1">
                              <a:lumMod val="65000"/>
                            </a:schemeClr>
                          </a:solidFill>
                          <a:latin typeface="Calibri" panose="020F0502020204030204" pitchFamily="34" charset="0"/>
                          <a:ea typeface="+mn-ea"/>
                          <a:cs typeface="Calibri" panose="020F0502020204030204" pitchFamily="34" charset="0"/>
                        </a:rPr>
                        <a:t>(IA, lump sum)</a:t>
                      </a:r>
                      <a:endParaRPr lang="en-US" sz="1600" i="1" kern="1200">
                        <a:solidFill>
                          <a:schemeClr val="bg1">
                            <a:lumMod val="65000"/>
                          </a:schemeClr>
                        </a:solidFill>
                        <a:latin typeface="Calibri" panose="020F0502020204030204" pitchFamily="34" charset="0"/>
                        <a:ea typeface="+mn-ea"/>
                        <a:cs typeface="Calibri" panose="020F0502020204030204" pitchFamily="34" charset="0"/>
                      </a:endParaRPr>
                    </a:p>
                  </a:txBody>
                  <a:tcPr marL="0" marR="0" marT="0" marB="0" anchor="ctr">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marL="0" algn="l" defTabSz="914400" rtl="0" eaLnBrk="1" fontAlgn="ctr" latinLnBrk="0" hangingPunct="1"/>
                      <a:r>
                        <a:rPr lang="cs-CZ" sz="1600" i="1" kern="1200">
                          <a:solidFill>
                            <a:schemeClr val="tx2">
                              <a:lumMod val="60000"/>
                              <a:lumOff val="40000"/>
                            </a:schemeClr>
                          </a:solidFill>
                          <a:latin typeface="Calibri" panose="020F0502020204030204" pitchFamily="34" charset="0"/>
                          <a:ea typeface="+mn-ea"/>
                          <a:cs typeface="Calibri" panose="020F0502020204030204" pitchFamily="34" charset="0"/>
                          <a:hlinkClick r:id="rId5">
                            <a:extLst>
                              <a:ext uri="{A12FA001-AC4F-418D-AE19-62706E023703}">
                                <ahyp:hlinkClr xmlns:ahyp="http://schemas.microsoft.com/office/drawing/2018/hyperlinkcolor" val="tx"/>
                              </a:ext>
                            </a:extLst>
                          </a:hlinkClick>
                        </a:rPr>
                        <a:t>2024-INFRA-01-02</a:t>
                      </a:r>
                      <a:endParaRPr lang="cs-CZ" sz="1600" i="1" kern="1200">
                        <a:solidFill>
                          <a:schemeClr val="tx2">
                            <a:lumMod val="60000"/>
                            <a:lumOff val="40000"/>
                          </a:schemeClr>
                        </a:solidFill>
                        <a:latin typeface="Calibri" panose="020F0502020204030204" pitchFamily="34" charset="0"/>
                        <a:ea typeface="+mn-ea"/>
                        <a:cs typeface="Calibri" panose="020F0502020204030204" pitchFamily="34" charset="0"/>
                      </a:endParaRPr>
                    </a:p>
                  </a:txBody>
                  <a:tcPr marL="9525" marR="9525" marT="9525" marB="0" anchor="ctr">
                    <a:lnL w="12700" cap="flat" cmpd="sng" algn="ctr">
                      <a:no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70769775"/>
                  </a:ext>
                </a:extLst>
              </a:tr>
              <a:tr h="281954">
                <a:tc>
                  <a:txBody>
                    <a:bodyPr/>
                    <a:lstStyle/>
                    <a:p>
                      <a:pPr marL="88900" marR="0" lvl="0" indent="0" algn="l" defTabSz="914400" rtl="0" eaLnBrk="1" fontAlgn="ctr" latinLnBrk="0" hangingPunct="1">
                        <a:lnSpc>
                          <a:spcPct val="100000"/>
                        </a:lnSpc>
                        <a:spcBef>
                          <a:spcPts val="0"/>
                        </a:spcBef>
                        <a:spcAft>
                          <a:spcPts val="0"/>
                        </a:spcAft>
                        <a:buClrTx/>
                        <a:buSzTx/>
                        <a:buFontTx/>
                        <a:buNone/>
                        <a:tabLst/>
                        <a:defRPr/>
                      </a:pPr>
                      <a:r>
                        <a:rPr lang="en-US" sz="1600" i="1" kern="1200">
                          <a:solidFill>
                            <a:schemeClr val="tx1"/>
                          </a:solidFill>
                          <a:latin typeface="Calibri" panose="020F0502020204030204" pitchFamily="34" charset="0"/>
                          <a:ea typeface="+mn-ea"/>
                          <a:cs typeface="Calibri" panose="020F0502020204030204" pitchFamily="34" charset="0"/>
                        </a:rPr>
                        <a:t>Advanced real-time data analysis used for infrastructure resilience</a:t>
                      </a:r>
                      <a:r>
                        <a:rPr lang="cs-CZ" sz="1600" i="1" kern="1200">
                          <a:solidFill>
                            <a:schemeClr val="tx1"/>
                          </a:solidFill>
                          <a:latin typeface="Calibri" panose="020F0502020204030204" pitchFamily="34" charset="0"/>
                          <a:ea typeface="+mn-ea"/>
                          <a:cs typeface="Calibri" panose="020F0502020204030204" pitchFamily="34" charset="0"/>
                        </a:rPr>
                        <a:t> </a:t>
                      </a:r>
                      <a:r>
                        <a:rPr lang="cs-CZ" sz="1600" i="1" kern="1200">
                          <a:solidFill>
                            <a:schemeClr val="bg1">
                              <a:lumMod val="65000"/>
                            </a:schemeClr>
                          </a:solidFill>
                          <a:latin typeface="Calibri" panose="020F0502020204030204" pitchFamily="34" charset="0"/>
                          <a:ea typeface="+mn-ea"/>
                          <a:cs typeface="Calibri" panose="020F0502020204030204" pitchFamily="34" charset="0"/>
                        </a:rPr>
                        <a:t>(RIA, lump sum)</a:t>
                      </a:r>
                      <a:endParaRPr lang="en-US" sz="1600" i="1" kern="1200">
                        <a:solidFill>
                          <a:schemeClr val="bg1">
                            <a:lumMod val="65000"/>
                          </a:schemeClr>
                        </a:solidFill>
                        <a:latin typeface="Calibri" panose="020F0502020204030204" pitchFamily="34" charset="0"/>
                        <a:ea typeface="+mn-ea"/>
                        <a:cs typeface="Calibri" panose="020F0502020204030204" pitchFamily="34" charset="0"/>
                      </a:endParaRPr>
                    </a:p>
                  </a:txBody>
                  <a:tcPr marL="0" marR="0" marT="0" marB="0" anchor="ctr">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marL="0" algn="l" defTabSz="914400" rtl="0" eaLnBrk="1" fontAlgn="ctr" latinLnBrk="0" hangingPunct="1"/>
                      <a:r>
                        <a:rPr lang="cs-CZ" sz="1600" i="1" kern="1200">
                          <a:solidFill>
                            <a:schemeClr val="tx2">
                              <a:lumMod val="60000"/>
                              <a:lumOff val="40000"/>
                            </a:schemeClr>
                          </a:solidFill>
                          <a:latin typeface="Calibri" panose="020F0502020204030204" pitchFamily="34" charset="0"/>
                          <a:ea typeface="+mn-ea"/>
                          <a:cs typeface="Calibri" panose="020F0502020204030204" pitchFamily="34" charset="0"/>
                          <a:hlinkClick r:id="rId6">
                            <a:extLst>
                              <a:ext uri="{A12FA001-AC4F-418D-AE19-62706E023703}">
                                <ahyp:hlinkClr xmlns:ahyp="http://schemas.microsoft.com/office/drawing/2018/hyperlinkcolor" val="tx"/>
                              </a:ext>
                            </a:extLst>
                          </a:hlinkClick>
                        </a:rPr>
                        <a:t>2024-INFRA-01-03</a:t>
                      </a:r>
                      <a:endParaRPr lang="cs-CZ" sz="1600" i="1" kern="1200">
                        <a:solidFill>
                          <a:schemeClr val="tx2">
                            <a:lumMod val="60000"/>
                            <a:lumOff val="40000"/>
                          </a:schemeClr>
                        </a:solidFill>
                        <a:latin typeface="Calibri" panose="020F0502020204030204" pitchFamily="34" charset="0"/>
                        <a:ea typeface="+mn-ea"/>
                        <a:cs typeface="Calibri" panose="020F0502020204030204" pitchFamily="34" charset="0"/>
                      </a:endParaRPr>
                    </a:p>
                  </a:txBody>
                  <a:tcPr marL="9525" marR="9525" marT="9525" marB="0" anchor="ctr">
                    <a:lnL w="12700" cap="flat" cmpd="sng" algn="ctr">
                      <a:no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360668554"/>
                  </a:ext>
                </a:extLst>
              </a:tr>
              <a:tr h="353603">
                <a:tc>
                  <a:txBody>
                    <a:bodyPr/>
                    <a:lstStyle/>
                    <a:p>
                      <a:pPr marL="0" indent="88900" algn="l" fontAlgn="ctr"/>
                      <a:r>
                        <a:rPr lang="en-US" sz="1600" b="0" i="1" kern="1200">
                          <a:solidFill>
                            <a:srgbClr val="000000"/>
                          </a:solidFill>
                          <a:effectLst/>
                          <a:latin typeface="Calibri" panose="020F0502020204030204" pitchFamily="34" charset="0"/>
                          <a:ea typeface="+mn-ea"/>
                          <a:cs typeface="Calibri" panose="020F0502020204030204" pitchFamily="34" charset="0"/>
                        </a:rPr>
                        <a:t>Approaches and tools for security in software and hardware development and assessment</a:t>
                      </a:r>
                      <a:r>
                        <a:rPr lang="cs-CZ" sz="1600" b="0" i="1" kern="1200">
                          <a:solidFill>
                            <a:srgbClr val="000000"/>
                          </a:solidFill>
                          <a:effectLst/>
                          <a:latin typeface="Calibri" panose="020F0502020204030204" pitchFamily="34" charset="0"/>
                          <a:ea typeface="+mn-ea"/>
                          <a:cs typeface="Calibri" panose="020F0502020204030204" pitchFamily="34" charset="0"/>
                        </a:rPr>
                        <a:t> </a:t>
                      </a:r>
                      <a:r>
                        <a:rPr lang="en-US" sz="1600" b="0" i="1" kern="1200">
                          <a:solidFill>
                            <a:schemeClr val="bg1">
                              <a:lumMod val="65000"/>
                            </a:schemeClr>
                          </a:solidFill>
                          <a:effectLst/>
                          <a:latin typeface="Calibri" panose="020F0502020204030204" pitchFamily="34" charset="0"/>
                          <a:ea typeface="+mn-ea"/>
                          <a:cs typeface="Calibri" panose="020F0502020204030204" pitchFamily="34" charset="0"/>
                        </a:rPr>
                        <a:t>(IA, lump sum)​</a:t>
                      </a:r>
                    </a:p>
                  </a:txBody>
                  <a:tcPr marL="9525" marR="9525" marT="9525" marB="0" anchor="ctr">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l" fontAlgn="ctr"/>
                      <a:r>
                        <a:rPr lang="cs-CZ" sz="1600" i="1" kern="1200">
                          <a:solidFill>
                            <a:schemeClr val="tx2">
                              <a:lumMod val="60000"/>
                              <a:lumOff val="40000"/>
                            </a:schemeClr>
                          </a:solidFill>
                          <a:latin typeface="Calibri" panose="020F0502020204030204" pitchFamily="34" charset="0"/>
                          <a:ea typeface="+mn-ea"/>
                          <a:cs typeface="Calibri" panose="020F0502020204030204" pitchFamily="34" charset="0"/>
                          <a:hlinkClick r:id="rId7">
                            <a:extLst>
                              <a:ext uri="{A12FA001-AC4F-418D-AE19-62706E023703}">
                                <ahyp:hlinkClr xmlns:ahyp="http://schemas.microsoft.com/office/drawing/2018/hyperlinkcolor" val="tx"/>
                              </a:ext>
                            </a:extLst>
                          </a:hlinkClick>
                        </a:rPr>
                        <a:t>2024-CS-01-01</a:t>
                      </a:r>
                      <a:endParaRPr lang="cs-CZ" sz="1600" i="1" kern="1200">
                        <a:solidFill>
                          <a:schemeClr val="tx2">
                            <a:lumMod val="60000"/>
                            <a:lumOff val="40000"/>
                          </a:schemeClr>
                        </a:solidFill>
                        <a:latin typeface="Calibri" panose="020F0502020204030204" pitchFamily="34" charset="0"/>
                        <a:ea typeface="+mn-ea"/>
                        <a:cs typeface="Calibri" panose="020F0502020204030204" pitchFamily="34" charset="0"/>
                      </a:endParaRPr>
                    </a:p>
                  </a:txBody>
                  <a:tcPr marL="9525" marR="9525" marT="9525" marB="0" anchor="ctr">
                    <a:lnL w="12700" cap="flat" cmpd="sng" algn="ctr">
                      <a:no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4104370506"/>
                  </a:ext>
                </a:extLst>
              </a:tr>
              <a:tr h="281954">
                <a:tc>
                  <a:txBody>
                    <a:bodyPr/>
                    <a:lstStyle/>
                    <a:p>
                      <a:pPr marL="0" indent="88900" algn="l" defTabSz="914400" rtl="0" eaLnBrk="1" fontAlgn="ctr" latinLnBrk="0" hangingPunct="1"/>
                      <a:r>
                        <a:rPr lang="cs-CZ" sz="1600" b="0" i="1" kern="1200">
                          <a:solidFill>
                            <a:srgbClr val="000000"/>
                          </a:solidFill>
                          <a:effectLst/>
                          <a:latin typeface="Calibri" panose="020F0502020204030204" pitchFamily="34" charset="0"/>
                          <a:ea typeface="+mn-ea"/>
                          <a:cs typeface="Calibri" panose="020F0502020204030204" pitchFamily="34" charset="0"/>
                        </a:rPr>
                        <a:t>Post-quantum cryptography transition</a:t>
                      </a:r>
                      <a:r>
                        <a:rPr lang="cs-CZ" sz="1600" b="0" i="1" kern="1200">
                          <a:solidFill>
                            <a:schemeClr val="bg1">
                              <a:lumMod val="65000"/>
                            </a:schemeClr>
                          </a:solidFill>
                          <a:effectLst/>
                          <a:latin typeface="Calibri" panose="020F0502020204030204" pitchFamily="34" charset="0"/>
                          <a:ea typeface="+mn-ea"/>
                          <a:cs typeface="Calibri" panose="020F0502020204030204" pitchFamily="34" charset="0"/>
                        </a:rPr>
                        <a:t> </a:t>
                      </a:r>
                      <a:r>
                        <a:rPr lang="en-US" sz="1600" b="0" i="1" kern="1200">
                          <a:solidFill>
                            <a:schemeClr val="bg1">
                              <a:lumMod val="65000"/>
                            </a:schemeClr>
                          </a:solidFill>
                          <a:effectLst/>
                          <a:latin typeface="Calibri" panose="020F0502020204030204" pitchFamily="34" charset="0"/>
                          <a:ea typeface="+mn-ea"/>
                          <a:cs typeface="Calibri" panose="020F0502020204030204" pitchFamily="34" charset="0"/>
                        </a:rPr>
                        <a:t>(RIA)</a:t>
                      </a:r>
                      <a:endParaRPr lang="cs-CZ" sz="1600" b="0" i="1" kern="1200">
                        <a:solidFill>
                          <a:schemeClr val="bg1">
                            <a:lumMod val="65000"/>
                          </a:schemeClr>
                        </a:solidFill>
                        <a:effectLst/>
                        <a:latin typeface="Calibri" panose="020F0502020204030204" pitchFamily="34" charset="0"/>
                        <a:ea typeface="+mn-ea"/>
                        <a:cs typeface="Calibri" panose="020F0502020204030204" pitchFamily="34" charset="0"/>
                      </a:endParaRPr>
                    </a:p>
                  </a:txBody>
                  <a:tcPr marL="9525" marR="9525" marT="9525" marB="0" anchor="ctr">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l" fontAlgn="ctr"/>
                      <a:r>
                        <a:rPr lang="cs-CZ" sz="1600" i="1" kern="1200">
                          <a:solidFill>
                            <a:schemeClr val="tx2">
                              <a:lumMod val="60000"/>
                              <a:lumOff val="40000"/>
                            </a:schemeClr>
                          </a:solidFill>
                          <a:latin typeface="Calibri" panose="020F0502020204030204" pitchFamily="34" charset="0"/>
                          <a:ea typeface="+mn-ea"/>
                          <a:cs typeface="Calibri" panose="020F0502020204030204" pitchFamily="34" charset="0"/>
                          <a:hlinkClick r:id="rId8">
                            <a:extLst>
                              <a:ext uri="{A12FA001-AC4F-418D-AE19-62706E023703}">
                                <ahyp:hlinkClr xmlns:ahyp="http://schemas.microsoft.com/office/drawing/2018/hyperlinkcolor" val="tx"/>
                              </a:ext>
                            </a:extLst>
                          </a:hlinkClick>
                        </a:rPr>
                        <a:t>2024-CS-01-02</a:t>
                      </a:r>
                      <a:endParaRPr lang="cs-CZ" sz="1600" i="1" kern="1200">
                        <a:solidFill>
                          <a:schemeClr val="tx2">
                            <a:lumMod val="60000"/>
                            <a:lumOff val="40000"/>
                          </a:schemeClr>
                        </a:solidFill>
                        <a:latin typeface="Calibri" panose="020F0502020204030204" pitchFamily="34" charset="0"/>
                        <a:ea typeface="+mn-ea"/>
                        <a:cs typeface="Calibri" panose="020F0502020204030204" pitchFamily="34" charset="0"/>
                      </a:endParaRPr>
                    </a:p>
                  </a:txBody>
                  <a:tcPr marL="9525" marR="9525" marT="9525" marB="0" anchor="ctr">
                    <a:lnL w="12700" cap="flat" cmpd="sng" algn="ctr">
                      <a:no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746713555"/>
                  </a:ext>
                </a:extLst>
              </a:tr>
              <a:tr h="495419">
                <a:tc>
                  <a:txBody>
                    <a:bodyPr/>
                    <a:lstStyle/>
                    <a:p>
                      <a:pPr algn="l" fontAlgn="ctr"/>
                      <a:r>
                        <a:rPr lang="cs-CZ" sz="1600" b="0" i="1" u="none" strike="noStrike">
                          <a:solidFill>
                            <a:srgbClr val="000000"/>
                          </a:solidFill>
                          <a:effectLst/>
                          <a:latin typeface="Calibri" panose="020F0502020204030204" pitchFamily="34" charset="0"/>
                          <a:cs typeface="Calibri" panose="020F0502020204030204" pitchFamily="34" charset="0"/>
                        </a:rPr>
                        <a:t>  </a:t>
                      </a:r>
                      <a:r>
                        <a:rPr lang="en-US" sz="1600" b="0" i="1" u="none" strike="noStrike">
                          <a:solidFill>
                            <a:srgbClr val="000000"/>
                          </a:solidFill>
                          <a:effectLst/>
                          <a:latin typeface="Calibri" panose="020F0502020204030204" pitchFamily="34" charset="0"/>
                          <a:cs typeface="Calibri" panose="020F0502020204030204" pitchFamily="34" charset="0"/>
                        </a:rPr>
                        <a:t>Prevention, detection, response and mitigation of chemical, biological and radiological threats to agricultural</a:t>
                      </a:r>
                      <a:endParaRPr lang="cs-CZ" sz="1600" b="0" i="1" u="none" strike="noStrike">
                        <a:solidFill>
                          <a:srgbClr val="000000"/>
                        </a:solidFill>
                        <a:effectLst/>
                        <a:latin typeface="Calibri" panose="020F0502020204030204" pitchFamily="34" charset="0"/>
                        <a:cs typeface="Calibri" panose="020F0502020204030204" pitchFamily="34" charset="0"/>
                      </a:endParaRPr>
                    </a:p>
                    <a:p>
                      <a:pPr algn="l" fontAlgn="ctr"/>
                      <a:r>
                        <a:rPr lang="cs-CZ" sz="1600" b="0" i="1" u="none" strike="noStrike">
                          <a:solidFill>
                            <a:srgbClr val="000000"/>
                          </a:solidFill>
                          <a:effectLst/>
                          <a:latin typeface="Calibri" panose="020F0502020204030204" pitchFamily="34" charset="0"/>
                          <a:cs typeface="Calibri" panose="020F0502020204030204" pitchFamily="34" charset="0"/>
                        </a:rPr>
                        <a:t> </a:t>
                      </a:r>
                      <a:r>
                        <a:rPr lang="en-US" sz="1600" b="0" i="1" u="none" strike="noStrike">
                          <a:solidFill>
                            <a:srgbClr val="000000"/>
                          </a:solidFill>
                          <a:effectLst/>
                          <a:latin typeface="Calibri" panose="020F0502020204030204" pitchFamily="34" charset="0"/>
                          <a:cs typeface="Calibri" panose="020F0502020204030204" pitchFamily="34" charset="0"/>
                        </a:rPr>
                        <a:t> production, feed and food processing, distribution and consumption</a:t>
                      </a:r>
                      <a:r>
                        <a:rPr lang="cs-CZ" sz="1600" b="0" i="1" u="none" strike="noStrike">
                          <a:solidFill>
                            <a:srgbClr val="000000"/>
                          </a:solidFill>
                          <a:effectLst/>
                          <a:latin typeface="Calibri" panose="020F0502020204030204" pitchFamily="34" charset="0"/>
                          <a:cs typeface="Calibri" panose="020F0502020204030204" pitchFamily="34" charset="0"/>
                        </a:rPr>
                        <a:t> </a:t>
                      </a:r>
                      <a:r>
                        <a:rPr lang="cs-CZ" sz="1600" b="0" i="1" u="none" strike="noStrike">
                          <a:solidFill>
                            <a:schemeClr val="bg1">
                              <a:lumMod val="65000"/>
                            </a:schemeClr>
                          </a:solidFill>
                          <a:effectLst/>
                          <a:latin typeface="Calibri" panose="020F0502020204030204" pitchFamily="34" charset="0"/>
                          <a:cs typeface="Calibri" panose="020F0502020204030204" pitchFamily="34" charset="0"/>
                        </a:rPr>
                        <a:t>(RIA)</a:t>
                      </a:r>
                      <a:endParaRPr lang="en-US" sz="1600" b="0" i="1" u="none" strike="noStrike">
                        <a:solidFill>
                          <a:schemeClr val="bg1">
                            <a:lumMod val="65000"/>
                          </a:schemeClr>
                        </a:solidFill>
                        <a:effectLst/>
                        <a:latin typeface="Calibri" panose="020F0502020204030204" pitchFamily="34" charset="0"/>
                        <a:cs typeface="Calibri" panose="020F0502020204030204" pitchFamily="34" charset="0"/>
                      </a:endParaRPr>
                    </a:p>
                  </a:txBody>
                  <a:tcPr marL="9525" marR="9525" marT="9525" marB="0" anchor="ctr">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l" fontAlgn="ctr"/>
                      <a:r>
                        <a:rPr lang="cs-CZ" sz="1600" i="1" kern="1200">
                          <a:solidFill>
                            <a:schemeClr val="tx2">
                              <a:lumMod val="60000"/>
                              <a:lumOff val="40000"/>
                            </a:schemeClr>
                          </a:solidFill>
                          <a:latin typeface="Calibri" panose="020F0502020204030204" pitchFamily="34" charset="0"/>
                          <a:ea typeface="+mn-ea"/>
                          <a:cs typeface="Calibri" panose="020F0502020204030204" pitchFamily="34" charset="0"/>
                          <a:hlinkClick r:id="rId9">
                            <a:extLst>
                              <a:ext uri="{A12FA001-AC4F-418D-AE19-62706E023703}">
                                <ahyp:hlinkClr xmlns:ahyp="http://schemas.microsoft.com/office/drawing/2018/hyperlinkcolor" val="tx"/>
                              </a:ext>
                            </a:extLst>
                          </a:hlinkClick>
                        </a:rPr>
                        <a:t>2024-DRS-01-01</a:t>
                      </a:r>
                      <a:endParaRPr lang="cs-CZ" sz="1600" i="1" kern="1200">
                        <a:solidFill>
                          <a:schemeClr val="tx2">
                            <a:lumMod val="60000"/>
                            <a:lumOff val="40000"/>
                          </a:schemeClr>
                        </a:solidFill>
                        <a:latin typeface="Calibri" panose="020F0502020204030204" pitchFamily="34" charset="0"/>
                        <a:ea typeface="+mn-ea"/>
                        <a:cs typeface="Calibri" panose="020F0502020204030204" pitchFamily="34" charset="0"/>
                      </a:endParaRPr>
                    </a:p>
                  </a:txBody>
                  <a:tcPr marL="9525" marR="9525" marT="9525" marB="0" anchor="ctr">
                    <a:lnL w="12700" cap="flat" cmpd="sng" algn="ctr">
                      <a:no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508655587"/>
                  </a:ext>
                </a:extLst>
              </a:tr>
              <a:tr h="281954">
                <a:tc>
                  <a:txBody>
                    <a:bodyPr/>
                    <a:lstStyle/>
                    <a:p>
                      <a:pPr algn="l" fontAlgn="ctr"/>
                      <a:r>
                        <a:rPr lang="cs-CZ" sz="1600" b="0" i="1" u="none" strike="noStrike">
                          <a:solidFill>
                            <a:srgbClr val="000000"/>
                          </a:solidFill>
                          <a:effectLst/>
                          <a:latin typeface="Calibri" panose="020F0502020204030204" pitchFamily="34" charset="0"/>
                          <a:cs typeface="Calibri" panose="020F0502020204030204" pitchFamily="34" charset="0"/>
                        </a:rPr>
                        <a:t>  Open Topic </a:t>
                      </a:r>
                      <a:r>
                        <a:rPr lang="cs-CZ" sz="1600" b="0" i="1" u="none" strike="noStrike">
                          <a:solidFill>
                            <a:schemeClr val="bg1">
                              <a:lumMod val="65000"/>
                            </a:schemeClr>
                          </a:solidFill>
                          <a:effectLst/>
                          <a:latin typeface="Calibri" panose="020F0502020204030204" pitchFamily="34" charset="0"/>
                          <a:cs typeface="Calibri" panose="020F0502020204030204" pitchFamily="34" charset="0"/>
                        </a:rPr>
                        <a:t>(RIA)</a:t>
                      </a:r>
                    </a:p>
                  </a:txBody>
                  <a:tcPr marL="9525" marR="9525" marT="9525" marB="0" anchor="ctr">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l" fontAlgn="ctr"/>
                      <a:r>
                        <a:rPr lang="cs-CZ" sz="1600" i="1" kern="1200">
                          <a:solidFill>
                            <a:schemeClr val="tx2">
                              <a:lumMod val="60000"/>
                              <a:lumOff val="40000"/>
                            </a:schemeClr>
                          </a:solidFill>
                          <a:latin typeface="Calibri" panose="020F0502020204030204" pitchFamily="34" charset="0"/>
                          <a:ea typeface="+mn-ea"/>
                          <a:cs typeface="Calibri" panose="020F0502020204030204" pitchFamily="34" charset="0"/>
                          <a:hlinkClick r:id="rId10">
                            <a:extLst>
                              <a:ext uri="{A12FA001-AC4F-418D-AE19-62706E023703}">
                                <ahyp:hlinkClr xmlns:ahyp="http://schemas.microsoft.com/office/drawing/2018/hyperlinkcolor" val="tx"/>
                              </a:ext>
                            </a:extLst>
                          </a:hlinkClick>
                        </a:rPr>
                        <a:t>2024-DRS-01-02</a:t>
                      </a:r>
                      <a:endParaRPr lang="cs-CZ" sz="1600" i="1" kern="1200">
                        <a:solidFill>
                          <a:schemeClr val="tx2">
                            <a:lumMod val="60000"/>
                            <a:lumOff val="40000"/>
                          </a:schemeClr>
                        </a:solidFill>
                        <a:latin typeface="Calibri" panose="020F0502020204030204" pitchFamily="34" charset="0"/>
                        <a:ea typeface="+mn-ea"/>
                        <a:cs typeface="Calibri" panose="020F0502020204030204" pitchFamily="34" charset="0"/>
                      </a:endParaRPr>
                    </a:p>
                  </a:txBody>
                  <a:tcPr marL="9525" marR="9525" marT="9525" marB="0" anchor="ctr">
                    <a:lnL w="12700" cap="flat" cmpd="sng" algn="ctr">
                      <a:no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189519716"/>
                  </a:ext>
                </a:extLst>
              </a:tr>
              <a:tr h="738383">
                <a:tc>
                  <a:txBody>
                    <a:bodyPr/>
                    <a:lstStyle/>
                    <a:p>
                      <a:pPr algn="l" fontAlgn="ctr"/>
                      <a:r>
                        <a:rPr lang="cs-CZ" sz="1600" b="0" i="1" u="none" strike="noStrike">
                          <a:solidFill>
                            <a:srgbClr val="000000"/>
                          </a:solidFill>
                          <a:effectLst/>
                          <a:latin typeface="Calibri" panose="020F0502020204030204" pitchFamily="34" charset="0"/>
                          <a:cs typeface="Calibri" panose="020F0502020204030204" pitchFamily="34" charset="0"/>
                        </a:rPr>
                        <a:t>  </a:t>
                      </a:r>
                      <a:r>
                        <a:rPr lang="en-US" sz="1600" b="0" i="1" u="none" strike="noStrike">
                          <a:solidFill>
                            <a:srgbClr val="000000"/>
                          </a:solidFill>
                          <a:effectLst/>
                          <a:latin typeface="Calibri" panose="020F0502020204030204" pitchFamily="34" charset="0"/>
                          <a:cs typeface="Calibri" panose="020F0502020204030204" pitchFamily="34" charset="0"/>
                        </a:rPr>
                        <a:t>Harmonised / Standard protocols for the implementation of alert and impact forecasting systems as well as </a:t>
                      </a:r>
                      <a:r>
                        <a:rPr lang="cs-CZ" sz="1600" b="0" i="1" u="none" strike="noStrike">
                          <a:solidFill>
                            <a:srgbClr val="000000"/>
                          </a:solidFill>
                          <a:effectLst/>
                          <a:latin typeface="Calibri" panose="020F0502020204030204" pitchFamily="34" charset="0"/>
                          <a:cs typeface="Calibri" panose="020F0502020204030204" pitchFamily="34" charset="0"/>
                        </a:rPr>
                        <a:t>  </a:t>
                      </a:r>
                    </a:p>
                    <a:p>
                      <a:pPr algn="l" fontAlgn="ctr"/>
                      <a:r>
                        <a:rPr lang="cs-CZ" sz="1600" b="0" i="1" u="none" strike="noStrike">
                          <a:solidFill>
                            <a:srgbClr val="000000"/>
                          </a:solidFill>
                          <a:effectLst/>
                          <a:latin typeface="Calibri" panose="020F0502020204030204" pitchFamily="34" charset="0"/>
                          <a:cs typeface="Calibri" panose="020F0502020204030204" pitchFamily="34" charset="0"/>
                        </a:rPr>
                        <a:t>  </a:t>
                      </a:r>
                      <a:r>
                        <a:rPr lang="en-US" sz="1600" b="0" i="1" u="none" strike="noStrike">
                          <a:solidFill>
                            <a:srgbClr val="000000"/>
                          </a:solidFill>
                          <a:effectLst/>
                          <a:latin typeface="Calibri" panose="020F0502020204030204" pitchFamily="34" charset="0"/>
                          <a:cs typeface="Calibri" panose="020F0502020204030204" pitchFamily="34" charset="0"/>
                        </a:rPr>
                        <a:t>transnational emergency management in the areas of high-impact weather / climatic and geological disasters</a:t>
                      </a:r>
                      <a:r>
                        <a:rPr lang="cs-CZ" sz="1600" b="0" i="1" u="none" strike="noStrike">
                          <a:solidFill>
                            <a:srgbClr val="000000"/>
                          </a:solidFill>
                          <a:effectLst/>
                          <a:latin typeface="Calibri" panose="020F0502020204030204" pitchFamily="34" charset="0"/>
                          <a:cs typeface="Calibri" panose="020F0502020204030204" pitchFamily="34" charset="0"/>
                        </a:rPr>
                        <a:t>  </a:t>
                      </a:r>
                    </a:p>
                    <a:p>
                      <a:pPr algn="l" fontAlgn="ctr"/>
                      <a:r>
                        <a:rPr lang="cs-CZ" sz="1600" b="0" i="1" u="none" strike="noStrike">
                          <a:solidFill>
                            <a:srgbClr val="000000"/>
                          </a:solidFill>
                          <a:effectLst/>
                          <a:latin typeface="Calibri" panose="020F0502020204030204" pitchFamily="34" charset="0"/>
                          <a:cs typeface="Calibri" panose="020F0502020204030204" pitchFamily="34" charset="0"/>
                        </a:rPr>
                        <a:t>  </a:t>
                      </a:r>
                      <a:r>
                        <a:rPr lang="cs-CZ" sz="1600" b="0" i="1" u="none" strike="noStrike">
                          <a:solidFill>
                            <a:schemeClr val="bg1">
                              <a:lumMod val="65000"/>
                            </a:schemeClr>
                          </a:solidFill>
                          <a:effectLst/>
                          <a:latin typeface="Calibri" panose="020F0502020204030204" pitchFamily="34" charset="0"/>
                          <a:cs typeface="Calibri" panose="020F0502020204030204" pitchFamily="34" charset="0"/>
                        </a:rPr>
                        <a:t>(IA)</a:t>
                      </a:r>
                      <a:endParaRPr lang="en-US" sz="1600" b="0" i="1" u="none" strike="noStrike">
                        <a:solidFill>
                          <a:schemeClr val="bg1">
                            <a:lumMod val="65000"/>
                          </a:schemeClr>
                        </a:solidFill>
                        <a:effectLst/>
                        <a:latin typeface="Calibri" panose="020F0502020204030204" pitchFamily="34" charset="0"/>
                        <a:cs typeface="Calibri" panose="020F0502020204030204" pitchFamily="34" charset="0"/>
                      </a:endParaRPr>
                    </a:p>
                  </a:txBody>
                  <a:tcPr marL="9525" marR="9525" marT="9525" marB="0" anchor="ctr">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l" fontAlgn="ctr"/>
                      <a:r>
                        <a:rPr lang="cs-CZ" sz="1600" i="1" kern="1200">
                          <a:solidFill>
                            <a:schemeClr val="tx2">
                              <a:lumMod val="60000"/>
                              <a:lumOff val="40000"/>
                            </a:schemeClr>
                          </a:solidFill>
                          <a:latin typeface="Calibri" panose="020F0502020204030204" pitchFamily="34" charset="0"/>
                          <a:ea typeface="+mn-ea"/>
                          <a:cs typeface="Calibri" panose="020F0502020204030204" pitchFamily="34" charset="0"/>
                          <a:hlinkClick r:id="rId11">
                            <a:extLst>
                              <a:ext uri="{A12FA001-AC4F-418D-AE19-62706E023703}">
                                <ahyp:hlinkClr xmlns:ahyp="http://schemas.microsoft.com/office/drawing/2018/hyperlinkcolor" val="tx"/>
                              </a:ext>
                            </a:extLst>
                          </a:hlinkClick>
                        </a:rPr>
                        <a:t>2024-DRS-01-03</a:t>
                      </a:r>
                      <a:endParaRPr lang="cs-CZ" sz="1600" i="1" kern="1200">
                        <a:solidFill>
                          <a:schemeClr val="tx2">
                            <a:lumMod val="60000"/>
                            <a:lumOff val="40000"/>
                          </a:schemeClr>
                        </a:solidFill>
                        <a:latin typeface="Calibri" panose="020F0502020204030204" pitchFamily="34" charset="0"/>
                        <a:ea typeface="+mn-ea"/>
                        <a:cs typeface="Calibri" panose="020F0502020204030204" pitchFamily="34" charset="0"/>
                      </a:endParaRPr>
                    </a:p>
                  </a:txBody>
                  <a:tcPr marL="9525" marR="9525" marT="9525" marB="0" anchor="ctr">
                    <a:lnL w="12700" cap="flat" cmpd="sng" algn="ctr">
                      <a:no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741989607"/>
                  </a:ext>
                </a:extLst>
              </a:tr>
              <a:tr h="281954">
                <a:tc>
                  <a:txBody>
                    <a:bodyPr/>
                    <a:lstStyle/>
                    <a:p>
                      <a:pPr algn="l" fontAlgn="ctr"/>
                      <a:r>
                        <a:rPr lang="cs-CZ" sz="1600" b="0" i="1" u="none" strike="noStrike">
                          <a:solidFill>
                            <a:srgbClr val="000000"/>
                          </a:solidFill>
                          <a:effectLst/>
                          <a:latin typeface="Calibri" panose="020F0502020204030204" pitchFamily="34" charset="0"/>
                          <a:cs typeface="Calibri" panose="020F0502020204030204" pitchFamily="34" charset="0"/>
                        </a:rPr>
                        <a:t>  </a:t>
                      </a:r>
                      <a:r>
                        <a:rPr lang="en-US" sz="1600" b="0" i="1" u="none" strike="noStrike">
                          <a:solidFill>
                            <a:srgbClr val="000000"/>
                          </a:solidFill>
                          <a:effectLst/>
                          <a:latin typeface="Calibri" panose="020F0502020204030204" pitchFamily="34" charset="0"/>
                          <a:cs typeface="Calibri" panose="020F0502020204030204" pitchFamily="34" charset="0"/>
                        </a:rPr>
                        <a:t>Hi-tech capacities for crisis response and recovery after a natural-technological (NaTech) disaster</a:t>
                      </a:r>
                      <a:r>
                        <a:rPr lang="cs-CZ" sz="1600" b="0" i="1" u="none" strike="noStrike">
                          <a:solidFill>
                            <a:srgbClr val="000000"/>
                          </a:solidFill>
                          <a:effectLst/>
                          <a:latin typeface="Calibri" panose="020F0502020204030204" pitchFamily="34" charset="0"/>
                          <a:cs typeface="Calibri" panose="020F0502020204030204" pitchFamily="34" charset="0"/>
                        </a:rPr>
                        <a:t> </a:t>
                      </a:r>
                      <a:r>
                        <a:rPr lang="cs-CZ" sz="1600" b="0" i="1" u="none" strike="noStrike">
                          <a:solidFill>
                            <a:schemeClr val="bg1">
                              <a:lumMod val="65000"/>
                            </a:schemeClr>
                          </a:solidFill>
                          <a:effectLst/>
                          <a:latin typeface="Calibri" panose="020F0502020204030204" pitchFamily="34" charset="0"/>
                          <a:cs typeface="Calibri" panose="020F0502020204030204" pitchFamily="34" charset="0"/>
                        </a:rPr>
                        <a:t>(RIA)</a:t>
                      </a:r>
                      <a:endParaRPr lang="en-US" sz="1600" b="0" i="1" u="none" strike="noStrike">
                        <a:solidFill>
                          <a:schemeClr val="bg1">
                            <a:lumMod val="65000"/>
                          </a:schemeClr>
                        </a:solidFill>
                        <a:effectLst/>
                        <a:latin typeface="Calibri" panose="020F0502020204030204" pitchFamily="34" charset="0"/>
                        <a:cs typeface="Calibri" panose="020F0502020204030204" pitchFamily="34" charset="0"/>
                      </a:endParaRPr>
                    </a:p>
                  </a:txBody>
                  <a:tcPr marL="9525" marR="9525" marT="9525" marB="0" anchor="ctr">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l" fontAlgn="ctr"/>
                      <a:r>
                        <a:rPr lang="cs-CZ" sz="1600" i="1" kern="1200">
                          <a:solidFill>
                            <a:schemeClr val="tx2">
                              <a:lumMod val="60000"/>
                              <a:lumOff val="40000"/>
                            </a:schemeClr>
                          </a:solidFill>
                          <a:latin typeface="Calibri" panose="020F0502020204030204" pitchFamily="34" charset="0"/>
                          <a:ea typeface="+mn-ea"/>
                          <a:cs typeface="Calibri" panose="020F0502020204030204" pitchFamily="34" charset="0"/>
                        </a:rPr>
                        <a:t>2024-DRS-01-04</a:t>
                      </a:r>
                    </a:p>
                  </a:txBody>
                  <a:tcPr marL="9525" marR="9525" marT="9525" marB="0" anchor="ctr">
                    <a:lnL w="12700" cap="flat" cmpd="sng" algn="ctr">
                      <a:no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160268904"/>
                  </a:ext>
                </a:extLst>
              </a:tr>
              <a:tr h="495419">
                <a:tc>
                  <a:txBody>
                    <a:bodyPr/>
                    <a:lstStyle/>
                    <a:p>
                      <a:pPr algn="l" fontAlgn="ctr"/>
                      <a:r>
                        <a:rPr lang="cs-CZ" sz="1600" b="0" i="1" u="none" strike="noStrike">
                          <a:solidFill>
                            <a:srgbClr val="000000"/>
                          </a:solidFill>
                          <a:effectLst/>
                          <a:latin typeface="Calibri" panose="020F0502020204030204" pitchFamily="34" charset="0"/>
                          <a:cs typeface="Calibri" panose="020F0502020204030204" pitchFamily="34" charset="0"/>
                        </a:rPr>
                        <a:t>  </a:t>
                      </a:r>
                      <a:r>
                        <a:rPr lang="en-US" sz="1600" b="0" i="1" u="none" strike="noStrike">
                          <a:solidFill>
                            <a:srgbClr val="000000"/>
                          </a:solidFill>
                          <a:effectLst/>
                          <a:latin typeface="Calibri" panose="020F0502020204030204" pitchFamily="34" charset="0"/>
                          <a:cs typeface="Calibri" panose="020F0502020204030204" pitchFamily="34" charset="0"/>
                        </a:rPr>
                        <a:t>Cost-effective sustainable technologies and crisis management strategies for RN large-scale protection of </a:t>
                      </a:r>
                      <a:r>
                        <a:rPr lang="cs-CZ" sz="1600" b="0" i="1" u="none" strike="noStrike">
                          <a:solidFill>
                            <a:srgbClr val="000000"/>
                          </a:solidFill>
                          <a:effectLst/>
                          <a:latin typeface="Calibri" panose="020F0502020204030204" pitchFamily="34" charset="0"/>
                          <a:cs typeface="Calibri" panose="020F0502020204030204" pitchFamily="34" charset="0"/>
                        </a:rPr>
                        <a:t>  </a:t>
                      </a:r>
                    </a:p>
                    <a:p>
                      <a:pPr algn="l" fontAlgn="ctr"/>
                      <a:r>
                        <a:rPr lang="cs-CZ" sz="1600" b="0" i="1" u="none" strike="noStrike">
                          <a:solidFill>
                            <a:srgbClr val="000000"/>
                          </a:solidFill>
                          <a:effectLst/>
                          <a:latin typeface="Calibri" panose="020F0502020204030204" pitchFamily="34" charset="0"/>
                          <a:cs typeface="Calibri" panose="020F0502020204030204" pitchFamily="34" charset="0"/>
                        </a:rPr>
                        <a:t>  </a:t>
                      </a:r>
                      <a:r>
                        <a:rPr lang="en-US" sz="1600" b="0" i="1" u="none" strike="noStrike">
                          <a:solidFill>
                            <a:srgbClr val="000000"/>
                          </a:solidFill>
                          <a:effectLst/>
                          <a:latin typeface="Calibri" panose="020F0502020204030204" pitchFamily="34" charset="0"/>
                          <a:cs typeface="Calibri" panose="020F0502020204030204" pitchFamily="34" charset="0"/>
                        </a:rPr>
                        <a:t>population and infrastructures after a nuclear blast or nuclear facility incident</a:t>
                      </a:r>
                      <a:r>
                        <a:rPr lang="cs-CZ" sz="1600" b="0" i="1" u="none" strike="noStrike">
                          <a:solidFill>
                            <a:srgbClr val="000000"/>
                          </a:solidFill>
                          <a:effectLst/>
                          <a:latin typeface="Calibri" panose="020F0502020204030204" pitchFamily="34" charset="0"/>
                          <a:cs typeface="Calibri" panose="020F0502020204030204" pitchFamily="34" charset="0"/>
                        </a:rPr>
                        <a:t> </a:t>
                      </a:r>
                      <a:r>
                        <a:rPr lang="cs-CZ" sz="1600" b="0" i="1" u="none" strike="noStrike">
                          <a:solidFill>
                            <a:schemeClr val="bg1">
                              <a:lumMod val="65000"/>
                            </a:schemeClr>
                          </a:solidFill>
                          <a:effectLst/>
                          <a:latin typeface="Calibri" panose="020F0502020204030204" pitchFamily="34" charset="0"/>
                          <a:cs typeface="Calibri" panose="020F0502020204030204" pitchFamily="34" charset="0"/>
                        </a:rPr>
                        <a:t>(RIA)</a:t>
                      </a:r>
                      <a:endParaRPr lang="en-US" sz="1600" b="0" i="1" u="none" strike="noStrike">
                        <a:solidFill>
                          <a:schemeClr val="bg1">
                            <a:lumMod val="65000"/>
                          </a:schemeClr>
                        </a:solidFill>
                        <a:effectLst/>
                        <a:latin typeface="Calibri" panose="020F0502020204030204" pitchFamily="34" charset="0"/>
                        <a:cs typeface="Calibri" panose="020F0502020204030204" pitchFamily="34" charset="0"/>
                      </a:endParaRPr>
                    </a:p>
                  </a:txBody>
                  <a:tcPr marL="9525" marR="9525" marT="9525" marB="0" anchor="ctr">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l" fontAlgn="ctr"/>
                      <a:r>
                        <a:rPr lang="cs-CZ" sz="1600" i="1" kern="1200">
                          <a:solidFill>
                            <a:schemeClr val="tx2">
                              <a:lumMod val="60000"/>
                              <a:lumOff val="40000"/>
                            </a:schemeClr>
                          </a:solidFill>
                          <a:latin typeface="Calibri" panose="020F0502020204030204" pitchFamily="34" charset="0"/>
                          <a:ea typeface="+mn-ea"/>
                          <a:cs typeface="Calibri" panose="020F0502020204030204" pitchFamily="34" charset="0"/>
                          <a:hlinkClick r:id="rId12">
                            <a:extLst>
                              <a:ext uri="{A12FA001-AC4F-418D-AE19-62706E023703}">
                                <ahyp:hlinkClr xmlns:ahyp="http://schemas.microsoft.com/office/drawing/2018/hyperlinkcolor" val="tx"/>
                              </a:ext>
                            </a:extLst>
                          </a:hlinkClick>
                        </a:rPr>
                        <a:t>2024-DRS-01-05</a:t>
                      </a:r>
                      <a:endParaRPr lang="cs-CZ" sz="1600" i="1" kern="1200">
                        <a:solidFill>
                          <a:schemeClr val="tx2">
                            <a:lumMod val="60000"/>
                            <a:lumOff val="40000"/>
                          </a:schemeClr>
                        </a:solidFill>
                        <a:latin typeface="Calibri" panose="020F0502020204030204" pitchFamily="34" charset="0"/>
                        <a:ea typeface="+mn-ea"/>
                        <a:cs typeface="Calibri" panose="020F0502020204030204" pitchFamily="34" charset="0"/>
                      </a:endParaRPr>
                    </a:p>
                  </a:txBody>
                  <a:tcPr marL="9525" marR="9525" marT="9525" marB="0" anchor="ctr">
                    <a:lnL w="12700" cap="flat" cmpd="sng" algn="ctr">
                      <a:no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557539869"/>
                  </a:ext>
                </a:extLst>
              </a:tr>
              <a:tr h="279977">
                <a:tc>
                  <a:txBody>
                    <a:bodyPr/>
                    <a:lstStyle/>
                    <a:p>
                      <a:pPr algn="l" fontAlgn="ctr"/>
                      <a:r>
                        <a:rPr lang="cs-CZ" sz="1600" b="0" i="1" kern="1200">
                          <a:solidFill>
                            <a:schemeClr val="tx1"/>
                          </a:solidFill>
                          <a:effectLst/>
                          <a:latin typeface="Calibri" panose="020F0502020204030204" pitchFamily="34" charset="0"/>
                          <a:ea typeface="+mn-ea"/>
                          <a:cs typeface="Calibri" panose="020F0502020204030204" pitchFamily="34" charset="0"/>
                        </a:rPr>
                        <a:t>  </a:t>
                      </a:r>
                      <a:r>
                        <a:rPr lang="en-US" sz="1600" b="0" i="1" kern="1200">
                          <a:solidFill>
                            <a:schemeClr val="tx1"/>
                          </a:solidFill>
                          <a:effectLst/>
                          <a:latin typeface="Calibri" panose="020F0502020204030204" pitchFamily="34" charset="0"/>
                          <a:ea typeface="+mn-ea"/>
                          <a:cs typeface="Calibri" panose="020F0502020204030204" pitchFamily="34" charset="0"/>
                        </a:rPr>
                        <a:t>Demand-led innovation through public procurement</a:t>
                      </a:r>
                      <a:r>
                        <a:rPr lang="cs-CZ" sz="1600" b="0" i="1" kern="1200">
                          <a:solidFill>
                            <a:schemeClr val="tx1"/>
                          </a:solidFill>
                          <a:effectLst/>
                          <a:latin typeface="Calibri" panose="020F0502020204030204" pitchFamily="34" charset="0"/>
                          <a:ea typeface="+mn-ea"/>
                          <a:cs typeface="Calibri" panose="020F0502020204030204" pitchFamily="34" charset="0"/>
                        </a:rPr>
                        <a:t> </a:t>
                      </a:r>
                      <a:r>
                        <a:rPr lang="cs-CZ" sz="1600" b="0" i="1" kern="1200">
                          <a:solidFill>
                            <a:schemeClr val="bg1">
                              <a:lumMod val="65000"/>
                            </a:schemeClr>
                          </a:solidFill>
                          <a:effectLst/>
                          <a:latin typeface="Calibri" panose="020F0502020204030204" pitchFamily="34" charset="0"/>
                          <a:ea typeface="+mn-ea"/>
                          <a:cs typeface="Calibri" panose="020F0502020204030204" pitchFamily="34" charset="0"/>
                        </a:rPr>
                        <a:t>(PCP)</a:t>
                      </a:r>
                      <a:endParaRPr lang="en-US" sz="1600" b="0" i="1" kern="1200">
                        <a:solidFill>
                          <a:schemeClr val="bg1">
                            <a:lumMod val="65000"/>
                          </a:schemeClr>
                        </a:solidFill>
                        <a:effectLst/>
                        <a:latin typeface="Calibri" panose="020F0502020204030204" pitchFamily="34" charset="0"/>
                        <a:ea typeface="+mn-ea"/>
                        <a:cs typeface="Calibri" panose="020F0502020204030204" pitchFamily="34" charset="0"/>
                      </a:endParaRPr>
                    </a:p>
                  </a:txBody>
                  <a:tcPr marL="9525" marR="9525" marT="9525" marB="0" anchor="ctr">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l" fontAlgn="ctr"/>
                      <a:r>
                        <a:rPr lang="cs-CZ" sz="1600" b="0" i="1" kern="1200">
                          <a:solidFill>
                            <a:srgbClr val="2994EC"/>
                          </a:solidFill>
                          <a:effectLst/>
                          <a:latin typeface="Calibri" panose="020F0502020204030204" pitchFamily="34" charset="0"/>
                          <a:ea typeface="+mn-ea"/>
                          <a:cs typeface="Calibri" panose="020F0502020204030204" pitchFamily="34" charset="0"/>
                          <a:hlinkClick r:id="rId13">
                            <a:extLst>
                              <a:ext uri="{A12FA001-AC4F-418D-AE19-62706E023703}">
                                <ahyp:hlinkClr xmlns:ahyp="http://schemas.microsoft.com/office/drawing/2018/hyperlinkcolor" val="tx"/>
                              </a:ext>
                            </a:extLst>
                          </a:hlinkClick>
                        </a:rPr>
                        <a:t>2024-SSRI-01-01</a:t>
                      </a:r>
                      <a:endParaRPr lang="cs-CZ" sz="1600" b="0" i="1" kern="1200">
                        <a:solidFill>
                          <a:srgbClr val="2994EC"/>
                        </a:solidFill>
                        <a:effectLst/>
                        <a:latin typeface="Calibri" panose="020F0502020204030204" pitchFamily="34" charset="0"/>
                        <a:ea typeface="+mn-ea"/>
                        <a:cs typeface="Calibri" panose="020F0502020204030204" pitchFamily="34" charset="0"/>
                      </a:endParaRPr>
                    </a:p>
                  </a:txBody>
                  <a:tcPr marL="9525" marR="9525" marT="9525" marB="0" anchor="ctr">
                    <a:lnL w="12700" cap="flat" cmpd="sng" algn="ctr">
                      <a:no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329333480"/>
                  </a:ext>
                </a:extLst>
              </a:tr>
              <a:tr h="556160">
                <a:tc>
                  <a:txBody>
                    <a:bodyPr/>
                    <a:lstStyle/>
                    <a:p>
                      <a:pPr algn="l" fontAlgn="ctr"/>
                      <a:r>
                        <a:rPr lang="cs-CZ" sz="1600" b="0" i="1" kern="1200">
                          <a:solidFill>
                            <a:schemeClr val="tx1"/>
                          </a:solidFill>
                          <a:effectLst/>
                          <a:latin typeface="Calibri" panose="020F0502020204030204" pitchFamily="34" charset="0"/>
                          <a:ea typeface="+mn-ea"/>
                          <a:cs typeface="Calibri" panose="020F0502020204030204" pitchFamily="34" charset="0"/>
                        </a:rPr>
                        <a:t>  </a:t>
                      </a:r>
                      <a:r>
                        <a:rPr lang="en-US" sz="1600" b="0" i="1" kern="1200">
                          <a:solidFill>
                            <a:schemeClr val="tx1"/>
                          </a:solidFill>
                          <a:effectLst/>
                          <a:latin typeface="Calibri" panose="020F0502020204030204" pitchFamily="34" charset="0"/>
                          <a:ea typeface="+mn-ea"/>
                          <a:cs typeface="Calibri" panose="020F0502020204030204" pitchFamily="34" charset="0"/>
                        </a:rPr>
                        <a:t>Accelerating uptake through open proposals for advanced SME Innovation</a:t>
                      </a:r>
                      <a:r>
                        <a:rPr lang="cs-CZ" sz="1600" b="0" i="1" kern="1200">
                          <a:solidFill>
                            <a:schemeClr val="tx1"/>
                          </a:solidFill>
                          <a:effectLst/>
                          <a:latin typeface="Calibri" panose="020F0502020204030204" pitchFamily="34" charset="0"/>
                          <a:ea typeface="+mn-ea"/>
                          <a:cs typeface="Calibri" panose="020F0502020204030204" pitchFamily="34" charset="0"/>
                        </a:rPr>
                        <a:t> </a:t>
                      </a:r>
                      <a:r>
                        <a:rPr lang="cs-CZ" sz="1600" b="0" i="1" kern="1200">
                          <a:solidFill>
                            <a:schemeClr val="bg1">
                              <a:lumMod val="65000"/>
                            </a:schemeClr>
                          </a:solidFill>
                          <a:effectLst/>
                          <a:latin typeface="Calibri" panose="020F0502020204030204" pitchFamily="34" charset="0"/>
                          <a:ea typeface="+mn-ea"/>
                          <a:cs typeface="Calibri" panose="020F0502020204030204" pitchFamily="34" charset="0"/>
                        </a:rPr>
                        <a:t>(IA, lump sum)</a:t>
                      </a:r>
                      <a:endParaRPr lang="en-US" sz="1600" b="0" i="1" kern="1200">
                        <a:solidFill>
                          <a:schemeClr val="bg1">
                            <a:lumMod val="65000"/>
                          </a:schemeClr>
                        </a:solidFill>
                        <a:effectLst/>
                        <a:latin typeface="Calibri" panose="020F0502020204030204" pitchFamily="34" charset="0"/>
                        <a:ea typeface="+mn-ea"/>
                        <a:cs typeface="Calibri" panose="020F0502020204030204" pitchFamily="34" charset="0"/>
                      </a:endParaRPr>
                    </a:p>
                  </a:txBody>
                  <a:tcPr marL="9525" marR="9525" marT="9525" marB="0" anchor="ctr">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l" fontAlgn="ctr"/>
                      <a:r>
                        <a:rPr lang="cs-CZ" sz="1600" b="0" i="1" kern="1200">
                          <a:solidFill>
                            <a:srgbClr val="2994EC"/>
                          </a:solidFill>
                          <a:effectLst/>
                          <a:latin typeface="Calibri" panose="020F0502020204030204" pitchFamily="34" charset="0"/>
                          <a:ea typeface="+mn-ea"/>
                          <a:cs typeface="Calibri" panose="020F0502020204030204" pitchFamily="34" charset="0"/>
                          <a:hlinkClick r:id="rId14">
                            <a:extLst>
                              <a:ext uri="{A12FA001-AC4F-418D-AE19-62706E023703}">
                                <ahyp:hlinkClr xmlns:ahyp="http://schemas.microsoft.com/office/drawing/2018/hyperlinkcolor" val="tx"/>
                              </a:ext>
                            </a:extLst>
                          </a:hlinkClick>
                        </a:rPr>
                        <a:t>2024-SSRI-01-02</a:t>
                      </a:r>
                      <a:endParaRPr lang="cs-CZ" sz="1600" b="0" i="1" kern="1200">
                        <a:solidFill>
                          <a:srgbClr val="2994EC"/>
                        </a:solidFill>
                        <a:effectLst/>
                        <a:latin typeface="Calibri" panose="020F0502020204030204" pitchFamily="34" charset="0"/>
                        <a:ea typeface="+mn-ea"/>
                        <a:cs typeface="Calibri" panose="020F0502020204030204" pitchFamily="34" charset="0"/>
                      </a:endParaRPr>
                    </a:p>
                  </a:txBody>
                  <a:tcPr marL="9525" marR="9525" marT="9525" marB="0" anchor="ctr">
                    <a:lnL w="12700" cap="flat" cmpd="sng" algn="ctr">
                      <a:no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4102513579"/>
                  </a:ext>
                </a:extLst>
              </a:tr>
            </a:tbl>
          </a:graphicData>
        </a:graphic>
      </p:graphicFrame>
      <p:sp>
        <p:nvSpPr>
          <p:cNvPr id="8" name="Nadpis 3">
            <a:extLst>
              <a:ext uri="{FF2B5EF4-FFF2-40B4-BE49-F238E27FC236}">
                <a16:creationId xmlns:a16="http://schemas.microsoft.com/office/drawing/2014/main" id="{353B228A-BBDF-C2A2-E721-9D5FB501EDFA}"/>
              </a:ext>
            </a:extLst>
          </p:cNvPr>
          <p:cNvSpPr>
            <a:spLocks noGrp="1"/>
          </p:cNvSpPr>
          <p:nvPr>
            <p:ph type="title"/>
          </p:nvPr>
        </p:nvSpPr>
        <p:spPr>
          <a:xfrm>
            <a:off x="580677" y="475872"/>
            <a:ext cx="11030645" cy="553998"/>
          </a:xfrm>
        </p:spPr>
        <p:txBody>
          <a:bodyPr/>
          <a:lstStyle/>
          <a:p>
            <a:pPr marL="0" lvl="2" indent="0">
              <a:buNone/>
            </a:pPr>
            <a:r>
              <a:rPr lang="cs-CZ" sz="3600" b="1" kern="1200" cap="all">
                <a:solidFill>
                  <a:schemeClr val="tx2"/>
                </a:solidFill>
                <a:latin typeface="+mj-lt"/>
                <a:ea typeface="+mj-ea"/>
                <a:cs typeface="+mj-cs"/>
              </a:rPr>
              <a:t>Klastr</a:t>
            </a:r>
            <a:r>
              <a:rPr lang="cs-CZ" sz="2800" b="1">
                <a:solidFill>
                  <a:srgbClr val="0070C0"/>
                </a:solidFill>
              </a:rPr>
              <a:t> </a:t>
            </a:r>
            <a:r>
              <a:rPr lang="cs-CZ" sz="3600" b="1" kern="1200" cap="all">
                <a:solidFill>
                  <a:schemeClr val="tx2"/>
                </a:solidFill>
                <a:latin typeface="+mj-lt"/>
                <a:ea typeface="+mj-ea"/>
                <a:cs typeface="+mj-cs"/>
              </a:rPr>
              <a:t>3 – bezpečnost </a:t>
            </a:r>
            <a:r>
              <a:rPr lang="cs-CZ" sz="2800" b="1">
                <a:solidFill>
                  <a:srgbClr val="0070C0"/>
                </a:solidFill>
              </a:rPr>
              <a:t> </a:t>
            </a:r>
            <a:endParaRPr lang="cs-CZ" sz="2800">
              <a:solidFill>
                <a:schemeClr val="bg1">
                  <a:lumMod val="50000"/>
                </a:schemeClr>
              </a:solidFill>
            </a:endParaRPr>
          </a:p>
        </p:txBody>
      </p:sp>
      <p:sp>
        <p:nvSpPr>
          <p:cNvPr id="10" name="Zástupný obsah 4">
            <a:extLst>
              <a:ext uri="{FF2B5EF4-FFF2-40B4-BE49-F238E27FC236}">
                <a16:creationId xmlns:a16="http://schemas.microsoft.com/office/drawing/2014/main" id="{33FC6E8F-53FB-4478-3212-8C7D8C145B98}"/>
              </a:ext>
            </a:extLst>
          </p:cNvPr>
          <p:cNvSpPr txBox="1">
            <a:spLocks/>
          </p:cNvSpPr>
          <p:nvPr/>
        </p:nvSpPr>
        <p:spPr>
          <a:xfrm>
            <a:off x="6879875" y="573973"/>
            <a:ext cx="5094409" cy="476707"/>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buClr>
                <a:schemeClr val="bg2"/>
              </a:buClr>
              <a:buFont typeface="Wingdings" panose="05000000000000000000" pitchFamily="2" charset="2"/>
              <a:buChar char="§"/>
              <a:defRPr sz="2000" kern="1200">
                <a:solidFill>
                  <a:schemeClr val="tx1"/>
                </a:solidFill>
                <a:latin typeface="+mn-lt"/>
                <a:ea typeface="+mn-ea"/>
                <a:cs typeface="+mn-cs"/>
              </a:defRPr>
            </a:lvl1pPr>
            <a:lvl2pPr marL="685800" indent="-288000" algn="l" defTabSz="914400" rtl="0" eaLnBrk="1" latinLnBrk="0" hangingPunct="1">
              <a:lnSpc>
                <a:spcPct val="100000"/>
              </a:lnSpc>
              <a:spcBef>
                <a:spcPts val="500"/>
              </a:spcBef>
              <a:buClr>
                <a:schemeClr val="tx2"/>
              </a:buClr>
              <a:buFont typeface="Franklin Gothic Book" panose="020B05030201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strike="sngStrike"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strike="sngStrike"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3" indent="0">
              <a:buFont typeface="Arial" panose="020B0604020202020204" pitchFamily="34" charset="0"/>
              <a:buNone/>
            </a:pPr>
            <a:r>
              <a:rPr lang="cs-CZ" sz="2400" b="1" strike="noStrike">
                <a:solidFill>
                  <a:srgbClr val="C00000"/>
                </a:solidFill>
              </a:rPr>
              <a:t>25</a:t>
            </a:r>
            <a:r>
              <a:rPr lang="cs-CZ" sz="2400" strike="noStrike"/>
              <a:t> </a:t>
            </a:r>
            <a:r>
              <a:rPr lang="cs-CZ" sz="2400" b="1" strike="noStrike">
                <a:solidFill>
                  <a:srgbClr val="C00000"/>
                </a:solidFill>
              </a:rPr>
              <a:t>témat,</a:t>
            </a:r>
            <a:r>
              <a:rPr lang="cs-CZ" sz="2400" strike="noStrike"/>
              <a:t> uzávěrka </a:t>
            </a:r>
            <a:r>
              <a:rPr lang="cs-CZ" sz="2400" strike="noStrike">
                <a:solidFill>
                  <a:srgbClr val="00B050"/>
                </a:solidFill>
              </a:rPr>
              <a:t>20/11/2024</a:t>
            </a:r>
            <a:endParaRPr lang="cs-CZ" sz="2400" strike="noStrike"/>
          </a:p>
        </p:txBody>
      </p:sp>
      <mc:AlternateContent xmlns:mc="http://schemas.openxmlformats.org/markup-compatibility/2006">
        <mc:Choice xmlns:p14="http://schemas.microsoft.com/office/powerpoint/2010/main" Requires="p14">
          <p:contentPart p14:bwMode="auto" r:id="rId15">
            <p14:nvContentPartPr>
              <p14:cNvPr id="13" name="Ink 12">
                <a:extLst>
                  <a:ext uri="{FF2B5EF4-FFF2-40B4-BE49-F238E27FC236}">
                    <a16:creationId xmlns:a16="http://schemas.microsoft.com/office/drawing/2014/main" id="{581969AC-CB1C-1C25-1182-C3A8A73932CA}"/>
                  </a:ext>
                </a:extLst>
              </p14:cNvPr>
              <p14:cNvContentPartPr/>
              <p14:nvPr/>
            </p14:nvContentPartPr>
            <p14:xfrm>
              <a:off x="742449" y="5174389"/>
              <a:ext cx="8562153" cy="360"/>
            </p14:xfrm>
          </p:contentPart>
        </mc:Choice>
        <mc:Fallback>
          <p:pic>
            <p:nvPicPr>
              <p:cNvPr id="13" name="Ink 12">
                <a:extLst>
                  <a:ext uri="{FF2B5EF4-FFF2-40B4-BE49-F238E27FC236}">
                    <a16:creationId xmlns:a16="http://schemas.microsoft.com/office/drawing/2014/main" id="{581969AC-CB1C-1C25-1182-C3A8A73932CA}"/>
                  </a:ext>
                </a:extLst>
              </p:cNvPr>
              <p:cNvPicPr/>
              <p:nvPr/>
            </p:nvPicPr>
            <p:blipFill>
              <a:blip r:embed="rId16"/>
              <a:stretch>
                <a:fillRect/>
              </a:stretch>
            </p:blipFill>
            <p:spPr>
              <a:xfrm>
                <a:off x="688406" y="5066389"/>
                <a:ext cx="8669878"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4" name="Ink 13">
                <a:extLst>
                  <a:ext uri="{FF2B5EF4-FFF2-40B4-BE49-F238E27FC236}">
                    <a16:creationId xmlns:a16="http://schemas.microsoft.com/office/drawing/2014/main" id="{52ADD9DC-2E25-46EE-0087-A1CC9A022061}"/>
                  </a:ext>
                </a:extLst>
              </p14:cNvPr>
              <p14:cNvContentPartPr/>
              <p14:nvPr/>
            </p14:nvContentPartPr>
            <p14:xfrm>
              <a:off x="757111" y="5409913"/>
              <a:ext cx="6269917" cy="360"/>
            </p14:xfrm>
          </p:contentPart>
        </mc:Choice>
        <mc:Fallback>
          <p:pic>
            <p:nvPicPr>
              <p:cNvPr id="14" name="Ink 13">
                <a:extLst>
                  <a:ext uri="{FF2B5EF4-FFF2-40B4-BE49-F238E27FC236}">
                    <a16:creationId xmlns:a16="http://schemas.microsoft.com/office/drawing/2014/main" id="{52ADD9DC-2E25-46EE-0087-A1CC9A022061}"/>
                  </a:ext>
                </a:extLst>
              </p:cNvPr>
              <p:cNvPicPr/>
              <p:nvPr/>
            </p:nvPicPr>
            <p:blipFill>
              <a:blip r:embed="rId18"/>
              <a:stretch>
                <a:fillRect/>
              </a:stretch>
            </p:blipFill>
            <p:spPr>
              <a:xfrm>
                <a:off x="703069" y="5301913"/>
                <a:ext cx="637764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6" name="Ink 15">
                <a:extLst>
                  <a:ext uri="{FF2B5EF4-FFF2-40B4-BE49-F238E27FC236}">
                    <a16:creationId xmlns:a16="http://schemas.microsoft.com/office/drawing/2014/main" id="{B4F84BCF-CC64-5868-BB14-4CCBB7C85BB7}"/>
                  </a:ext>
                </a:extLst>
              </p14:cNvPr>
              <p14:cNvContentPartPr/>
              <p14:nvPr/>
            </p14:nvContentPartPr>
            <p14:xfrm>
              <a:off x="727135" y="3068498"/>
              <a:ext cx="3032503" cy="360"/>
            </p14:xfrm>
          </p:contentPart>
        </mc:Choice>
        <mc:Fallback>
          <p:pic>
            <p:nvPicPr>
              <p:cNvPr id="16" name="Ink 15">
                <a:extLst>
                  <a:ext uri="{FF2B5EF4-FFF2-40B4-BE49-F238E27FC236}">
                    <a16:creationId xmlns:a16="http://schemas.microsoft.com/office/drawing/2014/main" id="{B4F84BCF-CC64-5868-BB14-4CCBB7C85BB7}"/>
                  </a:ext>
                </a:extLst>
              </p:cNvPr>
              <p:cNvPicPr/>
              <p:nvPr/>
            </p:nvPicPr>
            <p:blipFill>
              <a:blip r:embed="rId20"/>
              <a:stretch>
                <a:fillRect/>
              </a:stretch>
            </p:blipFill>
            <p:spPr>
              <a:xfrm>
                <a:off x="673099" y="2960498"/>
                <a:ext cx="3140215"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17" name="Ink 16">
                <a:extLst>
                  <a:ext uri="{FF2B5EF4-FFF2-40B4-BE49-F238E27FC236}">
                    <a16:creationId xmlns:a16="http://schemas.microsoft.com/office/drawing/2014/main" id="{139B2A2A-C141-046D-C97C-4DC9D32319C8}"/>
                  </a:ext>
                </a:extLst>
              </p14:cNvPr>
              <p14:cNvContentPartPr/>
              <p14:nvPr/>
            </p14:nvContentPartPr>
            <p14:xfrm>
              <a:off x="725259" y="2777560"/>
              <a:ext cx="7294210" cy="360"/>
            </p14:xfrm>
          </p:contentPart>
        </mc:Choice>
        <mc:Fallback>
          <p:pic>
            <p:nvPicPr>
              <p:cNvPr id="17" name="Ink 16">
                <a:extLst>
                  <a:ext uri="{FF2B5EF4-FFF2-40B4-BE49-F238E27FC236}">
                    <a16:creationId xmlns:a16="http://schemas.microsoft.com/office/drawing/2014/main" id="{139B2A2A-C141-046D-C97C-4DC9D32319C8}"/>
                  </a:ext>
                </a:extLst>
              </p:cNvPr>
              <p:cNvPicPr/>
              <p:nvPr/>
            </p:nvPicPr>
            <p:blipFill>
              <a:blip r:embed="rId22"/>
              <a:stretch>
                <a:fillRect/>
              </a:stretch>
            </p:blipFill>
            <p:spPr>
              <a:xfrm>
                <a:off x="671217" y="2669560"/>
                <a:ext cx="7401933"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19" name="Ink 18">
                <a:extLst>
                  <a:ext uri="{FF2B5EF4-FFF2-40B4-BE49-F238E27FC236}">
                    <a16:creationId xmlns:a16="http://schemas.microsoft.com/office/drawing/2014/main" id="{E3884A6A-0426-2A51-456A-26CFB24A579D}"/>
                  </a:ext>
                </a:extLst>
              </p14:cNvPr>
              <p14:cNvContentPartPr/>
              <p14:nvPr/>
            </p14:nvContentPartPr>
            <p14:xfrm>
              <a:off x="719918" y="2440433"/>
              <a:ext cx="5319074" cy="360"/>
            </p14:xfrm>
          </p:contentPart>
        </mc:Choice>
        <mc:Fallback>
          <p:pic>
            <p:nvPicPr>
              <p:cNvPr id="19" name="Ink 18">
                <a:extLst>
                  <a:ext uri="{FF2B5EF4-FFF2-40B4-BE49-F238E27FC236}">
                    <a16:creationId xmlns:a16="http://schemas.microsoft.com/office/drawing/2014/main" id="{E3884A6A-0426-2A51-456A-26CFB24A579D}"/>
                  </a:ext>
                </a:extLst>
              </p:cNvPr>
              <p:cNvPicPr/>
              <p:nvPr/>
            </p:nvPicPr>
            <p:blipFill>
              <a:blip r:embed="rId24"/>
              <a:stretch>
                <a:fillRect/>
              </a:stretch>
            </p:blipFill>
            <p:spPr>
              <a:xfrm>
                <a:off x="665877" y="2332433"/>
                <a:ext cx="5426796" cy="216000"/>
              </a:xfrm>
              <a:prstGeom prst="rect">
                <a:avLst/>
              </a:prstGeom>
            </p:spPr>
          </p:pic>
        </mc:Fallback>
      </mc:AlternateContent>
    </p:spTree>
    <p:custDataLst>
      <p:tags r:id="rId1"/>
    </p:custDataLst>
    <p:extLst>
      <p:ext uri="{BB962C8B-B14F-4D97-AF65-F5344CB8AC3E}">
        <p14:creationId xmlns:p14="http://schemas.microsoft.com/office/powerpoint/2010/main" val="222561174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65016A51-043A-42BD-A945-585EF786A295}"/>
              </a:ext>
            </a:extLst>
          </p:cNvPr>
          <p:cNvSpPr>
            <a:spLocks noGrp="1"/>
          </p:cNvSpPr>
          <p:nvPr>
            <p:ph type="title"/>
          </p:nvPr>
        </p:nvSpPr>
        <p:spPr>
          <a:xfrm>
            <a:off x="736600" y="2693563"/>
            <a:ext cx="6835172" cy="2197525"/>
          </a:xfrm>
        </p:spPr>
        <p:txBody>
          <a:bodyPr/>
          <a:lstStyle/>
          <a:p>
            <a:r>
              <a:rPr lang="cs-CZ"/>
              <a:t>Horizont </a:t>
            </a:r>
            <a:r>
              <a:rPr lang="cs-CZ" err="1"/>
              <a:t>evropa</a:t>
            </a:r>
            <a:br>
              <a:rPr lang="cs-CZ"/>
            </a:br>
            <a:r>
              <a:rPr lang="cs-CZ">
                <a:solidFill>
                  <a:srgbClr val="EAAA00"/>
                </a:solidFill>
              </a:rPr>
              <a:t>klastr 4 </a:t>
            </a:r>
            <a:br>
              <a:rPr lang="cs-CZ"/>
            </a:br>
            <a:r>
              <a:rPr lang="cs-CZ"/>
              <a:t>Digitalizace, průmysl </a:t>
            </a:r>
            <a:br>
              <a:rPr lang="cs-CZ"/>
            </a:br>
            <a:r>
              <a:rPr lang="cs-CZ"/>
              <a:t>a Vesmír</a:t>
            </a:r>
          </a:p>
        </p:txBody>
      </p:sp>
      <p:sp>
        <p:nvSpPr>
          <p:cNvPr id="7" name="Zástupný text 6">
            <a:extLst>
              <a:ext uri="{FF2B5EF4-FFF2-40B4-BE49-F238E27FC236}">
                <a16:creationId xmlns:a16="http://schemas.microsoft.com/office/drawing/2014/main" id="{192A30CC-1A7D-49E6-8A85-F7A2ED5945B9}"/>
              </a:ext>
            </a:extLst>
          </p:cNvPr>
          <p:cNvSpPr>
            <a:spLocks noGrp="1"/>
          </p:cNvSpPr>
          <p:nvPr>
            <p:ph type="body" idx="1"/>
          </p:nvPr>
        </p:nvSpPr>
        <p:spPr>
          <a:xfrm>
            <a:off x="736600" y="5505599"/>
            <a:ext cx="5359400" cy="276999"/>
          </a:xfrm>
        </p:spPr>
        <p:txBody>
          <a:bodyPr/>
          <a:lstStyle/>
          <a:p>
            <a:r>
              <a:rPr lang="cs-CZ"/>
              <a:t>Petr Pracna, Lenka Švejcarová, Ondřej </a:t>
            </a:r>
            <a:r>
              <a:rPr lang="cs-CZ" err="1"/>
              <a:t>Mirovský</a:t>
            </a:r>
            <a:endParaRPr lang="cs-CZ"/>
          </a:p>
        </p:txBody>
      </p:sp>
    </p:spTree>
    <p:extLst>
      <p:ext uri="{BB962C8B-B14F-4D97-AF65-F5344CB8AC3E}">
        <p14:creationId xmlns:p14="http://schemas.microsoft.com/office/powerpoint/2010/main" val="12291113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40">
            <a:extLst>
              <a:ext uri="{FF2B5EF4-FFF2-40B4-BE49-F238E27FC236}">
                <a16:creationId xmlns:a16="http://schemas.microsoft.com/office/drawing/2014/main" id="{33C40848-C9C2-61B0-CBE7-80069F57EA05}"/>
              </a:ext>
            </a:extLst>
          </p:cNvPr>
          <p:cNvSpPr/>
          <p:nvPr/>
        </p:nvSpPr>
        <p:spPr>
          <a:xfrm>
            <a:off x="0" y="6241506"/>
            <a:ext cx="12192000" cy="616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000"/>
          </a:p>
        </p:txBody>
      </p:sp>
      <p:pic>
        <p:nvPicPr>
          <p:cNvPr id="9" name="Obrázek 11">
            <a:extLst>
              <a:ext uri="{FF2B5EF4-FFF2-40B4-BE49-F238E27FC236}">
                <a16:creationId xmlns:a16="http://schemas.microsoft.com/office/drawing/2014/main" id="{87B30B48-FBCE-C0B1-0569-29B4DDF10CFD}"/>
              </a:ext>
            </a:extLst>
          </p:cNvPr>
          <p:cNvPicPr>
            <a:picLocks noChangeAspect="1"/>
          </p:cNvPicPr>
          <p:nvPr/>
        </p:nvPicPr>
        <p:blipFill rotWithShape="1">
          <a:blip r:embed="rId2"/>
          <a:srcRect l="11192" t="2395" r="13619" b="4776"/>
          <a:stretch/>
        </p:blipFill>
        <p:spPr>
          <a:xfrm rot="977461">
            <a:off x="7187166" y="1057312"/>
            <a:ext cx="2902146" cy="4318989"/>
          </a:xfrm>
          <a:prstGeom prst="roundRect">
            <a:avLst/>
          </a:prstGeom>
        </p:spPr>
      </p:pic>
      <p:sp>
        <p:nvSpPr>
          <p:cNvPr id="10" name="Zástupný obsah 4">
            <a:extLst>
              <a:ext uri="{FF2B5EF4-FFF2-40B4-BE49-F238E27FC236}">
                <a16:creationId xmlns:a16="http://schemas.microsoft.com/office/drawing/2014/main" id="{D4CDF80E-3979-42E9-4958-E674EB8C4F43}"/>
              </a:ext>
            </a:extLst>
          </p:cNvPr>
          <p:cNvSpPr txBox="1">
            <a:spLocks/>
          </p:cNvSpPr>
          <p:nvPr/>
        </p:nvSpPr>
        <p:spPr>
          <a:xfrm>
            <a:off x="418972" y="946864"/>
            <a:ext cx="4775328" cy="5755289"/>
          </a:xfrm>
          <a:prstGeom prst="rect">
            <a:avLst/>
          </a:prstGeom>
        </p:spPr>
        <p:txBody>
          <a:bodyPr vert="horz" lIns="0" tIns="0" rIns="0" bIns="0" rtlCol="0" anchor="t">
            <a:noAutofit/>
          </a:bodyPr>
          <a:lstStyle>
            <a:lvl1pPr marL="228600" indent="-228600" algn="l" defTabSz="914400" rtl="0" eaLnBrk="1" latinLnBrk="0" hangingPunct="1">
              <a:lnSpc>
                <a:spcPct val="100000"/>
              </a:lnSpc>
              <a:spcBef>
                <a:spcPts val="1000"/>
              </a:spcBef>
              <a:buClr>
                <a:schemeClr val="bg2"/>
              </a:buClr>
              <a:buFont typeface="Wingdings" panose="05000000000000000000" pitchFamily="2" charset="2"/>
              <a:buChar char="§"/>
              <a:defRPr sz="2000" kern="1200">
                <a:solidFill>
                  <a:schemeClr val="tx1"/>
                </a:solidFill>
                <a:latin typeface="+mn-lt"/>
                <a:ea typeface="+mn-ea"/>
                <a:cs typeface="+mn-cs"/>
              </a:defRPr>
            </a:lvl1pPr>
            <a:lvl2pPr marL="685800" indent="-288000" algn="l" defTabSz="914400" rtl="0" eaLnBrk="1" latinLnBrk="0" hangingPunct="1">
              <a:lnSpc>
                <a:spcPct val="100000"/>
              </a:lnSpc>
              <a:spcBef>
                <a:spcPts val="500"/>
              </a:spcBef>
              <a:buClr>
                <a:schemeClr val="tx2"/>
              </a:buClr>
              <a:buFont typeface="Franklin Gothic Book" panose="020B05030201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strike="sngStrike"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strike="sngStrike"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6545" lvl="2" indent="-285750">
              <a:spcBef>
                <a:spcPts val="0"/>
              </a:spcBef>
              <a:buFont typeface="Wingdings" panose="05000000000000000000" pitchFamily="2" charset="2"/>
              <a:buChar char="§"/>
              <a:tabLst>
                <a:tab pos="265113" algn="l"/>
              </a:tabLst>
            </a:pPr>
            <a:r>
              <a:rPr lang="cs-CZ" sz="2800"/>
              <a:t>Pracovní program s výzvami 2024 Klastru 4 je v portálu Evropské komise </a:t>
            </a:r>
            <a:r>
              <a:rPr lang="cs-CZ" sz="2800">
                <a:solidFill>
                  <a:schemeClr val="accent2">
                    <a:lumMod val="60000"/>
                    <a:lumOff val="40000"/>
                  </a:schemeClr>
                </a:solidFill>
                <a:hlinkClick r:id="rId3">
                  <a:extLst>
                    <a:ext uri="{A12FA001-AC4F-418D-AE19-62706E023703}">
                      <ahyp:hlinkClr xmlns:ahyp="http://schemas.microsoft.com/office/drawing/2018/hyperlinkcolor" val="tx"/>
                    </a:ext>
                  </a:extLst>
                </a:hlinkClick>
              </a:rPr>
              <a:t>zde</a:t>
            </a:r>
            <a:r>
              <a:rPr lang="cs-CZ" sz="2800">
                <a:solidFill>
                  <a:schemeClr val="accent2">
                    <a:lumMod val="60000"/>
                    <a:lumOff val="40000"/>
                  </a:schemeClr>
                </a:solidFill>
              </a:rPr>
              <a:t> </a:t>
            </a:r>
          </a:p>
          <a:p>
            <a:pPr marL="10795" lvl="2" indent="0">
              <a:spcBef>
                <a:spcPts val="0"/>
              </a:spcBef>
              <a:buNone/>
              <a:tabLst>
                <a:tab pos="265113" algn="l"/>
              </a:tabLst>
            </a:pPr>
            <a:endParaRPr lang="cs-CZ" sz="2800">
              <a:solidFill>
                <a:schemeClr val="accent2">
                  <a:lumMod val="60000"/>
                  <a:lumOff val="40000"/>
                </a:schemeClr>
              </a:solidFill>
            </a:endParaRPr>
          </a:p>
          <a:p>
            <a:pPr marL="296545" lvl="2" indent="-285750">
              <a:spcBef>
                <a:spcPts val="0"/>
              </a:spcBef>
              <a:buFont typeface="Wingdings" panose="05000000000000000000" pitchFamily="2" charset="2"/>
              <a:buChar char="§"/>
              <a:tabLst>
                <a:tab pos="265113" algn="l"/>
              </a:tabLst>
            </a:pPr>
            <a:r>
              <a:rPr lang="cs-CZ" sz="2800"/>
              <a:t>Výzvy představila E. Komise při </a:t>
            </a:r>
            <a:r>
              <a:rPr lang="cs-CZ" sz="2800">
                <a:solidFill>
                  <a:srgbClr val="0070C0"/>
                </a:solidFill>
                <a:hlinkClick r:id="rId4">
                  <a:extLst>
                    <a:ext uri="{A12FA001-AC4F-418D-AE19-62706E023703}">
                      <ahyp:hlinkClr xmlns:ahyp="http://schemas.microsoft.com/office/drawing/2018/hyperlinkcolor" val="tx"/>
                    </a:ext>
                  </a:extLst>
                </a:hlinkClick>
              </a:rPr>
              <a:t>Infodnech Klastru 4  </a:t>
            </a:r>
            <a:endParaRPr lang="cs-CZ" sz="2800">
              <a:solidFill>
                <a:srgbClr val="0070C0"/>
              </a:solidFill>
            </a:endParaRPr>
          </a:p>
          <a:p>
            <a:pPr marL="10795" lvl="2" indent="0">
              <a:spcBef>
                <a:spcPts val="0"/>
              </a:spcBef>
              <a:buNone/>
              <a:tabLst>
                <a:tab pos="265113" algn="l"/>
              </a:tabLst>
            </a:pPr>
            <a:endParaRPr lang="cs-CZ" sz="2800"/>
          </a:p>
          <a:p>
            <a:pPr marL="296545" lvl="2" indent="-285750">
              <a:spcBef>
                <a:spcPts val="0"/>
              </a:spcBef>
              <a:buFont typeface="Wingdings" panose="05000000000000000000" pitchFamily="2" charset="2"/>
              <a:buChar char="§"/>
              <a:tabLst>
                <a:tab pos="265113" algn="l"/>
              </a:tabLst>
            </a:pPr>
            <a:r>
              <a:rPr lang="cs-CZ" sz="2800"/>
              <a:t>Partnerské burzy sledujte </a:t>
            </a:r>
            <a:r>
              <a:rPr lang="cs-CZ" sz="2800">
                <a:solidFill>
                  <a:srgbClr val="0070C0"/>
                </a:solidFill>
                <a:hlinkClick r:id="rId5">
                  <a:extLst>
                    <a:ext uri="{A12FA001-AC4F-418D-AE19-62706E023703}">
                      <ahyp:hlinkClr xmlns:ahyp="http://schemas.microsoft.com/office/drawing/2018/hyperlinkcolor" val="tx"/>
                    </a:ext>
                  </a:extLst>
                </a:hlinkClick>
              </a:rPr>
              <a:t>zde</a:t>
            </a:r>
            <a:r>
              <a:rPr lang="cs-CZ" sz="2800"/>
              <a:t>, v lednu a únoru 6 burz        k (nejen) digitálním výzvám</a:t>
            </a:r>
            <a:endParaRPr lang="cs-CZ" sz="2800">
              <a:solidFill>
                <a:schemeClr val="accent2">
                  <a:lumMod val="60000"/>
                  <a:lumOff val="40000"/>
                </a:schemeClr>
              </a:solidFill>
            </a:endParaRPr>
          </a:p>
          <a:p>
            <a:pPr marL="467995" lvl="2" indent="-457200">
              <a:spcBef>
                <a:spcPts val="0"/>
              </a:spcBef>
              <a:tabLst>
                <a:tab pos="265113" algn="l"/>
              </a:tabLst>
            </a:pPr>
            <a:endParaRPr lang="cs-CZ" sz="2800">
              <a:solidFill>
                <a:schemeClr val="accent2">
                  <a:lumMod val="60000"/>
                  <a:lumOff val="40000"/>
                </a:schemeClr>
              </a:solidFill>
            </a:endParaRPr>
          </a:p>
          <a:p>
            <a:pPr marL="10795" lvl="2" indent="0">
              <a:spcBef>
                <a:spcPts val="0"/>
              </a:spcBef>
              <a:buNone/>
              <a:tabLst>
                <a:tab pos="265113" algn="l"/>
              </a:tabLst>
            </a:pPr>
            <a:endParaRPr lang="cs-CZ" sz="2800">
              <a:solidFill>
                <a:schemeClr val="accent2">
                  <a:lumMod val="60000"/>
                  <a:lumOff val="40000"/>
                </a:schemeClr>
              </a:solidFill>
            </a:endParaRPr>
          </a:p>
          <a:p>
            <a:pPr marL="10795" lvl="2" indent="0">
              <a:spcBef>
                <a:spcPts val="0"/>
              </a:spcBef>
              <a:buNone/>
              <a:tabLst>
                <a:tab pos="265113" algn="l"/>
              </a:tabLst>
            </a:pPr>
            <a:endParaRPr lang="cs-CZ" sz="2800"/>
          </a:p>
        </p:txBody>
      </p:sp>
      <p:grpSp>
        <p:nvGrpSpPr>
          <p:cNvPr id="7" name="Group 6">
            <a:extLst>
              <a:ext uri="{FF2B5EF4-FFF2-40B4-BE49-F238E27FC236}">
                <a16:creationId xmlns:a16="http://schemas.microsoft.com/office/drawing/2014/main" id="{A87679C8-F8B6-4C10-FD59-92C7E8E2DD89}"/>
              </a:ext>
            </a:extLst>
          </p:cNvPr>
          <p:cNvGrpSpPr/>
          <p:nvPr/>
        </p:nvGrpSpPr>
        <p:grpSpPr>
          <a:xfrm>
            <a:off x="6007218" y="664220"/>
            <a:ext cx="5553523" cy="5557158"/>
            <a:chOff x="6007218" y="664220"/>
            <a:chExt cx="5553523" cy="5557158"/>
          </a:xfrm>
        </p:grpSpPr>
        <p:grpSp>
          <p:nvGrpSpPr>
            <p:cNvPr id="11" name="Group 10">
              <a:extLst>
                <a:ext uri="{FF2B5EF4-FFF2-40B4-BE49-F238E27FC236}">
                  <a16:creationId xmlns:a16="http://schemas.microsoft.com/office/drawing/2014/main" id="{7BA6A0AC-4493-B6E0-0280-BE939B215C29}"/>
                </a:ext>
              </a:extLst>
            </p:cNvPr>
            <p:cNvGrpSpPr/>
            <p:nvPr/>
          </p:nvGrpSpPr>
          <p:grpSpPr>
            <a:xfrm>
              <a:off x="6007218" y="664220"/>
              <a:ext cx="5553523" cy="5557158"/>
              <a:chOff x="5580858" y="664221"/>
              <a:chExt cx="5553523" cy="5557158"/>
            </a:xfrm>
          </p:grpSpPr>
          <p:pic>
            <p:nvPicPr>
              <p:cNvPr id="12" name="Obrázek 1">
                <a:extLst>
                  <a:ext uri="{FF2B5EF4-FFF2-40B4-BE49-F238E27FC236}">
                    <a16:creationId xmlns:a16="http://schemas.microsoft.com/office/drawing/2014/main" id="{DA7A504B-B0A5-94B3-C2B4-E3F8C08BCBBD}"/>
                  </a:ext>
                </a:extLst>
              </p:cNvPr>
              <p:cNvPicPr>
                <a:picLocks noChangeAspect="1"/>
              </p:cNvPicPr>
              <p:nvPr/>
            </p:nvPicPr>
            <p:blipFill rotWithShape="1">
              <a:blip r:embed="rId6"/>
              <a:srcRect t="515" r="4498"/>
              <a:stretch/>
            </p:blipFill>
            <p:spPr>
              <a:xfrm rot="977461">
                <a:off x="5580858" y="664221"/>
                <a:ext cx="5553523" cy="5557158"/>
              </a:xfrm>
              <a:prstGeom prst="rect">
                <a:avLst/>
              </a:prstGeom>
            </p:spPr>
          </p:pic>
          <p:pic>
            <p:nvPicPr>
              <p:cNvPr id="13" name="Picture 12">
                <a:extLst>
                  <a:ext uri="{FF2B5EF4-FFF2-40B4-BE49-F238E27FC236}">
                    <a16:creationId xmlns:a16="http://schemas.microsoft.com/office/drawing/2014/main" id="{924E34DC-24E7-A0D6-67C5-7634D3AF45FC}"/>
                  </a:ext>
                </a:extLst>
              </p:cNvPr>
              <p:cNvPicPr>
                <a:picLocks noChangeAspect="1"/>
              </p:cNvPicPr>
              <p:nvPr/>
            </p:nvPicPr>
            <p:blipFill>
              <a:blip r:embed="rId7"/>
              <a:stretch>
                <a:fillRect/>
              </a:stretch>
            </p:blipFill>
            <p:spPr>
              <a:xfrm rot="954095">
                <a:off x="7094726" y="1079643"/>
                <a:ext cx="3522272" cy="4980833"/>
              </a:xfrm>
              <a:prstGeom prst="roundRect">
                <a:avLst/>
              </a:prstGeom>
            </p:spPr>
          </p:pic>
        </p:grpSp>
        <p:pic>
          <p:nvPicPr>
            <p:cNvPr id="3" name="Picture 2">
              <a:extLst>
                <a:ext uri="{FF2B5EF4-FFF2-40B4-BE49-F238E27FC236}">
                  <a16:creationId xmlns:a16="http://schemas.microsoft.com/office/drawing/2014/main" id="{5EF087BB-90BD-EA2E-ECF3-713D64432E41}"/>
                </a:ext>
              </a:extLst>
            </p:cNvPr>
            <p:cNvPicPr>
              <a:picLocks noChangeAspect="1"/>
            </p:cNvPicPr>
            <p:nvPr/>
          </p:nvPicPr>
          <p:blipFill>
            <a:blip r:embed="rId8"/>
            <a:stretch>
              <a:fillRect/>
            </a:stretch>
          </p:blipFill>
          <p:spPr>
            <a:xfrm rot="947458">
              <a:off x="8148649" y="3442746"/>
              <a:ext cx="2094789" cy="252564"/>
            </a:xfrm>
            <a:prstGeom prst="rect">
              <a:avLst/>
            </a:prstGeom>
          </p:spPr>
        </p:pic>
      </p:grpSp>
      <p:sp>
        <p:nvSpPr>
          <p:cNvPr id="17" name="Speech Bubble: Oval 16">
            <a:extLst>
              <a:ext uri="{FF2B5EF4-FFF2-40B4-BE49-F238E27FC236}">
                <a16:creationId xmlns:a16="http://schemas.microsoft.com/office/drawing/2014/main" id="{34E35C10-B98F-9978-DE20-440F4B6743A6}"/>
              </a:ext>
            </a:extLst>
          </p:cNvPr>
          <p:cNvSpPr/>
          <p:nvPr/>
        </p:nvSpPr>
        <p:spPr>
          <a:xfrm>
            <a:off x="5071315" y="5074812"/>
            <a:ext cx="3403164" cy="1578040"/>
          </a:xfrm>
          <a:prstGeom prst="wedgeEllipseCallout">
            <a:avLst>
              <a:gd name="adj1" fmla="val 59582"/>
              <a:gd name="adj2" fmla="val -69534"/>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i="1">
                <a:solidFill>
                  <a:schemeClr val="tx1"/>
                </a:solidFill>
              </a:rPr>
              <a:t>Změny i rušení výzev! </a:t>
            </a:r>
          </a:p>
          <a:p>
            <a:pPr algn="ctr"/>
            <a:r>
              <a:rPr lang="cs-CZ" sz="2000" i="1">
                <a:solidFill>
                  <a:schemeClr val="tx1"/>
                </a:solidFill>
              </a:rPr>
              <a:t>Zveřejnění v únoru 2024</a:t>
            </a:r>
            <a:r>
              <a:rPr lang="cs-CZ" sz="2000">
                <a:solidFill>
                  <a:schemeClr val="tx1"/>
                </a:solidFill>
              </a:rPr>
              <a:t>.</a:t>
            </a:r>
          </a:p>
        </p:txBody>
      </p:sp>
    </p:spTree>
    <p:extLst>
      <p:ext uri="{BB962C8B-B14F-4D97-AF65-F5344CB8AC3E}">
        <p14:creationId xmlns:p14="http://schemas.microsoft.com/office/powerpoint/2010/main" val="19201904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4B299D-0128-4644-9A2B-79258864755D}"/>
              </a:ext>
            </a:extLst>
          </p:cNvPr>
          <p:cNvSpPr>
            <a:spLocks noGrp="1"/>
          </p:cNvSpPr>
          <p:nvPr>
            <p:ph type="title"/>
          </p:nvPr>
        </p:nvSpPr>
        <p:spPr>
          <a:xfrm>
            <a:off x="516118" y="570805"/>
            <a:ext cx="11032233" cy="497059"/>
          </a:xfrm>
        </p:spPr>
        <p:txBody>
          <a:bodyPr/>
          <a:lstStyle/>
          <a:p>
            <a:r>
              <a:rPr lang="cs-CZ" sz="3600" b="1"/>
              <a:t>Výzvy roku 2024 v klastru 4</a:t>
            </a:r>
            <a:endParaRPr lang="en-IE" sz="3600" b="1"/>
          </a:p>
        </p:txBody>
      </p:sp>
      <p:graphicFrame>
        <p:nvGraphicFramePr>
          <p:cNvPr id="2" name="Table 5">
            <a:extLst>
              <a:ext uri="{FF2B5EF4-FFF2-40B4-BE49-F238E27FC236}">
                <a16:creationId xmlns:a16="http://schemas.microsoft.com/office/drawing/2014/main" id="{B1114E88-EA1D-B90F-7BA6-A0DDED949B72}"/>
              </a:ext>
            </a:extLst>
          </p:cNvPr>
          <p:cNvGraphicFramePr>
            <a:graphicFrameLocks noGrp="1"/>
          </p:cNvGraphicFramePr>
          <p:nvPr>
            <p:extLst>
              <p:ext uri="{D42A27DB-BD31-4B8C-83A1-F6EECF244321}">
                <p14:modId xmlns:p14="http://schemas.microsoft.com/office/powerpoint/2010/main" val="2387268844"/>
              </p:ext>
            </p:extLst>
          </p:nvPr>
        </p:nvGraphicFramePr>
        <p:xfrm>
          <a:off x="880043" y="1398503"/>
          <a:ext cx="10668308" cy="1670274"/>
        </p:xfrm>
        <a:graphic>
          <a:graphicData uri="http://schemas.openxmlformats.org/drawingml/2006/table">
            <a:tbl>
              <a:tblPr firstRow="1" bandRow="1">
                <a:tableStyleId>{7DF18680-E054-41AD-8BC1-D1AEF772440D}</a:tableStyleId>
              </a:tblPr>
              <a:tblGrid>
                <a:gridCol w="877039">
                  <a:extLst>
                    <a:ext uri="{9D8B030D-6E8A-4147-A177-3AD203B41FA5}">
                      <a16:colId xmlns:a16="http://schemas.microsoft.com/office/drawing/2014/main" val="1502560766"/>
                    </a:ext>
                  </a:extLst>
                </a:gridCol>
                <a:gridCol w="2303722">
                  <a:extLst>
                    <a:ext uri="{9D8B030D-6E8A-4147-A177-3AD203B41FA5}">
                      <a16:colId xmlns:a16="http://schemas.microsoft.com/office/drawing/2014/main" val="1749346098"/>
                    </a:ext>
                  </a:extLst>
                </a:gridCol>
                <a:gridCol w="2275450">
                  <a:extLst>
                    <a:ext uri="{9D8B030D-6E8A-4147-A177-3AD203B41FA5}">
                      <a16:colId xmlns:a16="http://schemas.microsoft.com/office/drawing/2014/main" val="2316396329"/>
                    </a:ext>
                  </a:extLst>
                </a:gridCol>
                <a:gridCol w="2855371">
                  <a:extLst>
                    <a:ext uri="{9D8B030D-6E8A-4147-A177-3AD203B41FA5}">
                      <a16:colId xmlns:a16="http://schemas.microsoft.com/office/drawing/2014/main" val="1782120804"/>
                    </a:ext>
                  </a:extLst>
                </a:gridCol>
                <a:gridCol w="2356726">
                  <a:extLst>
                    <a:ext uri="{9D8B030D-6E8A-4147-A177-3AD203B41FA5}">
                      <a16:colId xmlns:a16="http://schemas.microsoft.com/office/drawing/2014/main" val="1623390332"/>
                    </a:ext>
                  </a:extLst>
                </a:gridCol>
              </a:tblGrid>
              <a:tr h="437865">
                <a:tc>
                  <a:txBody>
                    <a:bodyPr/>
                    <a:lstStyle/>
                    <a:p>
                      <a:pPr algn="ctr"/>
                      <a:r>
                        <a:rPr lang="cs-CZ" sz="2000"/>
                        <a:t>Klastr</a:t>
                      </a:r>
                      <a:endParaRPr lang="en-IE" sz="2000"/>
                    </a:p>
                  </a:txBody>
                  <a:tcPr>
                    <a:solidFill>
                      <a:schemeClr val="accent1">
                        <a:lumMod val="75000"/>
                      </a:schemeClr>
                    </a:solidFill>
                  </a:tcPr>
                </a:tc>
                <a:tc>
                  <a:txBody>
                    <a:bodyPr/>
                    <a:lstStyle/>
                    <a:p>
                      <a:r>
                        <a:rPr lang="cs-CZ" sz="2000"/>
                        <a:t>  Q1</a:t>
                      </a:r>
                      <a:endParaRPr lang="en-IE" sz="2000"/>
                    </a:p>
                  </a:txBody>
                  <a:tcPr>
                    <a:solidFill>
                      <a:schemeClr val="accent1">
                        <a:lumMod val="75000"/>
                      </a:schemeClr>
                    </a:solidFill>
                  </a:tcPr>
                </a:tc>
                <a:tc>
                  <a:txBody>
                    <a:bodyPr/>
                    <a:lstStyle/>
                    <a:p>
                      <a:r>
                        <a:rPr lang="cs-CZ" sz="2000"/>
                        <a:t>  Q2</a:t>
                      </a:r>
                      <a:endParaRPr lang="en-IE" sz="2000"/>
                    </a:p>
                  </a:txBody>
                  <a:tcPr>
                    <a:solidFill>
                      <a:schemeClr val="accent1">
                        <a:lumMod val="75000"/>
                      </a:schemeClr>
                    </a:solidFill>
                  </a:tcPr>
                </a:tc>
                <a:tc>
                  <a:txBody>
                    <a:bodyPr/>
                    <a:lstStyle/>
                    <a:p>
                      <a:r>
                        <a:rPr lang="cs-CZ" sz="2000"/>
                        <a:t>  Q3</a:t>
                      </a:r>
                      <a:endParaRPr lang="en-IE" sz="2000"/>
                    </a:p>
                  </a:txBody>
                  <a:tcPr>
                    <a:solidFill>
                      <a:schemeClr val="accent1">
                        <a:lumMod val="75000"/>
                      </a:schemeClr>
                    </a:solidFill>
                  </a:tcPr>
                </a:tc>
                <a:tc>
                  <a:txBody>
                    <a:bodyPr/>
                    <a:lstStyle/>
                    <a:p>
                      <a:r>
                        <a:rPr lang="cs-CZ" sz="2000"/>
                        <a:t> Q4</a:t>
                      </a:r>
                      <a:endParaRPr lang="en-IE" sz="2000"/>
                    </a:p>
                  </a:txBody>
                  <a:tcPr>
                    <a:solidFill>
                      <a:schemeClr val="accent1">
                        <a:lumMod val="75000"/>
                      </a:schemeClr>
                    </a:solidFill>
                  </a:tcPr>
                </a:tc>
                <a:extLst>
                  <a:ext uri="{0D108BD9-81ED-4DB2-BD59-A6C34878D82A}">
                    <a16:rowId xmlns:a16="http://schemas.microsoft.com/office/drawing/2014/main" val="2048425762"/>
                  </a:ext>
                </a:extLst>
              </a:tr>
              <a:tr h="12324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000" b="1" kern="1200" noProof="0">
                          <a:solidFill>
                            <a:schemeClr val="accent2">
                              <a:lumMod val="60000"/>
                              <a:lumOff val="40000"/>
                            </a:schemeClr>
                          </a:solidFill>
                          <a:latin typeface="+mn-lt"/>
                          <a:ea typeface="+mn-ea"/>
                          <a:cs typeface="+mn-cs"/>
                        </a:rPr>
                        <a:t>CL4</a:t>
                      </a:r>
                      <a:endParaRPr lang="en-IE" sz="2000" b="1" kern="1200" noProof="0">
                        <a:solidFill>
                          <a:schemeClr val="accent2">
                            <a:lumMod val="60000"/>
                            <a:lumOff val="40000"/>
                          </a:schemeClr>
                        </a:solidFill>
                        <a:latin typeface="+mn-lt"/>
                        <a:ea typeface="+mn-ea"/>
                        <a:cs typeface="+mn-cs"/>
                      </a:endParaRPr>
                    </a:p>
                  </a:txBody>
                  <a:tcPr anchor="ctr">
                    <a:solidFill>
                      <a:schemeClr val="bg1">
                        <a:lumMod val="75000"/>
                      </a:schemeClr>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kumimoji="0" lang="cs-CZ" sz="2000" b="1" i="0" u="none" strike="noStrike" kern="1200" cap="none" spc="0" normalizeH="0" baseline="0" noProof="0">
                          <a:ln>
                            <a:noFill/>
                          </a:ln>
                          <a:solidFill>
                            <a:srgbClr val="7030A0"/>
                          </a:solidFill>
                          <a:effectLst/>
                          <a:uLnTx/>
                          <a:uFillTx/>
                          <a:latin typeface="+mn-lt"/>
                          <a:ea typeface="+mn-ea"/>
                          <a:cs typeface="+mn-cs"/>
                        </a:rPr>
                        <a:t>D 1-2</a:t>
                      </a:r>
                      <a:r>
                        <a:rPr lang="cs-CZ" sz="2000" b="1" i="0" u="none" strike="noStrike" kern="1200" cap="none" spc="0" normalizeH="0" baseline="0" noProof="0">
                          <a:ln>
                            <a:noFill/>
                          </a:ln>
                          <a:solidFill>
                            <a:srgbClr val="7030A0"/>
                          </a:solidFill>
                          <a:effectLst/>
                          <a:uLnTx/>
                          <a:uFillTx/>
                          <a:latin typeface="+mn-lt"/>
                          <a:ea typeface="+mn-ea"/>
                          <a:cs typeface="+mn-cs"/>
                        </a:rPr>
                        <a:t>     </a:t>
                      </a:r>
                      <a:r>
                        <a:rPr kumimoji="0" lang="cs-CZ" sz="2000" b="1" i="0" u="none" strike="noStrike" kern="1200" cap="none" spc="0" normalizeH="0" baseline="0" noProof="0">
                          <a:ln>
                            <a:noFill/>
                          </a:ln>
                          <a:solidFill>
                            <a:srgbClr val="7030A0"/>
                          </a:solidFill>
                          <a:effectLst/>
                          <a:uLnTx/>
                          <a:uFillTx/>
                          <a:latin typeface="+mn-lt"/>
                          <a:ea typeface="+mn-ea"/>
                          <a:cs typeface="+mn-cs"/>
                        </a:rPr>
                        <a:t> </a:t>
                      </a:r>
                      <a:r>
                        <a:rPr kumimoji="0" lang="cs-CZ" sz="2000" b="1" i="0" u="none" strike="noStrike" kern="1200" cap="none" spc="0" normalizeH="0" baseline="0" noProof="0">
                          <a:ln>
                            <a:noFill/>
                          </a:ln>
                          <a:effectLst/>
                          <a:uLnTx/>
                          <a:uFillTx/>
                          <a:latin typeface="+mn-lt"/>
                          <a:ea typeface="+mn-ea"/>
                          <a:cs typeface="+mn-cs"/>
                        </a:rPr>
                        <a:t>07/02/24</a:t>
                      </a:r>
                    </a:p>
                    <a:p>
                      <a:pPr marL="0" marR="0" lvl="0" indent="0" algn="l" rtl="0" eaLnBrk="1" fontAlgn="auto" latinLnBrk="0" hangingPunct="1">
                        <a:lnSpc>
                          <a:spcPct val="100000"/>
                        </a:lnSpc>
                        <a:spcBef>
                          <a:spcPts val="0"/>
                        </a:spcBef>
                        <a:spcAft>
                          <a:spcPts val="0"/>
                        </a:spcAft>
                        <a:buClrTx/>
                        <a:buSzTx/>
                        <a:buFontTx/>
                        <a:buNone/>
                      </a:pPr>
                      <a:r>
                        <a:rPr kumimoji="0" lang="cs-CZ" sz="2000" b="1" i="0" u="none" strike="noStrike" kern="1200" cap="none" spc="0" normalizeH="0" baseline="0" noProof="0">
                          <a:ln>
                            <a:noFill/>
                          </a:ln>
                          <a:solidFill>
                            <a:srgbClr val="7030A0"/>
                          </a:solidFill>
                          <a:effectLst/>
                          <a:uLnTx/>
                          <a:uFillTx/>
                          <a:latin typeface="+mn-lt"/>
                          <a:ea typeface="+mn-ea"/>
                          <a:cs typeface="+mn-cs"/>
                        </a:rPr>
                        <a:t>D 5</a:t>
                      </a:r>
                      <a:r>
                        <a:rPr lang="cs-CZ" sz="2000" b="1" i="0" u="none" strike="noStrike" kern="1200" cap="none" spc="0" normalizeH="0" baseline="0" noProof="0">
                          <a:ln>
                            <a:noFill/>
                          </a:ln>
                          <a:solidFill>
                            <a:srgbClr val="7030A0"/>
                          </a:solidFill>
                          <a:effectLst/>
                          <a:uLnTx/>
                          <a:uFillTx/>
                          <a:latin typeface="+mn-lt"/>
                          <a:ea typeface="+mn-ea"/>
                          <a:cs typeface="+mn-cs"/>
                        </a:rPr>
                        <a:t>        </a:t>
                      </a:r>
                      <a:r>
                        <a:rPr kumimoji="0" lang="cs-CZ" sz="2000" b="1" i="0" u="none" strike="noStrike" kern="1200" cap="none" spc="0" normalizeH="0" baseline="0" noProof="0">
                          <a:ln>
                            <a:noFill/>
                          </a:ln>
                          <a:solidFill>
                            <a:srgbClr val="7030A0"/>
                          </a:solidFill>
                          <a:effectLst/>
                          <a:uLnTx/>
                          <a:uFillTx/>
                          <a:latin typeface="+mn-lt"/>
                          <a:ea typeface="+mn-ea"/>
                          <a:cs typeface="+mn-cs"/>
                        </a:rPr>
                        <a:t> </a:t>
                      </a:r>
                      <a:r>
                        <a:rPr kumimoji="0" lang="cs-CZ" sz="2000" b="1" i="0" u="none" strike="noStrike" kern="1200" cap="none" spc="0" normalizeH="0" baseline="0" noProof="0">
                          <a:ln>
                            <a:noFill/>
                          </a:ln>
                          <a:effectLst/>
                          <a:uLnTx/>
                          <a:uFillTx/>
                          <a:latin typeface="+mn-lt"/>
                          <a:ea typeface="+mn-ea"/>
                          <a:cs typeface="+mn-cs"/>
                        </a:rPr>
                        <a:t>20/02/24</a:t>
                      </a:r>
                    </a:p>
                    <a:p>
                      <a:pPr marL="0" marR="0" lvl="0" indent="0" algn="l" rtl="0" eaLnBrk="1" fontAlgn="auto" latinLnBrk="0" hangingPunct="1">
                        <a:lnSpc>
                          <a:spcPct val="100000"/>
                        </a:lnSpc>
                        <a:spcBef>
                          <a:spcPts val="0"/>
                        </a:spcBef>
                        <a:spcAft>
                          <a:spcPts val="0"/>
                        </a:spcAft>
                        <a:buClrTx/>
                        <a:buSzTx/>
                        <a:buFontTx/>
                        <a:buNone/>
                      </a:pPr>
                      <a:r>
                        <a:rPr kumimoji="0" lang="cs-CZ" sz="2000" b="1" i="0" u="none" strike="noStrike" kern="1200" cap="none" spc="0" normalizeH="0" baseline="0" noProof="0">
                          <a:ln>
                            <a:noFill/>
                          </a:ln>
                          <a:solidFill>
                            <a:srgbClr val="7030A0"/>
                          </a:solidFill>
                          <a:effectLst/>
                          <a:uLnTx/>
                          <a:uFillTx/>
                          <a:latin typeface="+mn-lt"/>
                          <a:ea typeface="+mn-ea"/>
                          <a:cs typeface="+mn-cs"/>
                        </a:rPr>
                        <a:t>D 3-4-6</a:t>
                      </a:r>
                      <a:r>
                        <a:rPr lang="cs-CZ" sz="2000" b="1" i="0" u="none" strike="noStrike" kern="1200" cap="none" spc="0" normalizeH="0" baseline="0" noProof="0">
                          <a:ln>
                            <a:noFill/>
                          </a:ln>
                          <a:solidFill>
                            <a:srgbClr val="7030A0"/>
                          </a:solidFill>
                          <a:effectLst/>
                          <a:uLnTx/>
                          <a:uFillTx/>
                          <a:latin typeface="+mn-lt"/>
                          <a:ea typeface="+mn-ea"/>
                          <a:cs typeface="+mn-cs"/>
                        </a:rPr>
                        <a:t> </a:t>
                      </a:r>
                      <a:r>
                        <a:rPr kumimoji="0" lang="cs-CZ" sz="2000" b="1" i="0" u="none" strike="noStrike" kern="1200" cap="none" spc="0" normalizeH="0" baseline="0" noProof="0">
                          <a:ln>
                            <a:noFill/>
                          </a:ln>
                          <a:solidFill>
                            <a:srgbClr val="7030A0"/>
                          </a:solidFill>
                          <a:effectLst/>
                          <a:uLnTx/>
                          <a:uFillTx/>
                          <a:latin typeface="+mn-lt"/>
                          <a:ea typeface="+mn-ea"/>
                          <a:cs typeface="+mn-cs"/>
                        </a:rPr>
                        <a:t> </a:t>
                      </a:r>
                      <a:r>
                        <a:rPr kumimoji="0" lang="cs-CZ" sz="2000" b="1" i="0" u="none" strike="noStrike" kern="1200" cap="none" spc="0" normalizeH="0" baseline="0" noProof="0">
                          <a:ln>
                            <a:noFill/>
                          </a:ln>
                          <a:effectLst/>
                          <a:uLnTx/>
                          <a:uFillTx/>
                          <a:latin typeface="+mn-lt"/>
                          <a:ea typeface="+mn-ea"/>
                          <a:cs typeface="+mn-cs"/>
                        </a:rPr>
                        <a:t>19/03/24</a:t>
                      </a:r>
                    </a:p>
                  </a:txBody>
                  <a:tcPr anchor="c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b="1" i="0" u="none" strike="noStrike" kern="1200" cap="none" spc="0" normalizeH="0" baseline="0" noProof="0">
                          <a:ln>
                            <a:noFill/>
                          </a:ln>
                          <a:effectLst/>
                          <a:uLnTx/>
                          <a:uFillTx/>
                          <a:latin typeface="+mn-lt"/>
                          <a:ea typeface="+mn-ea"/>
                          <a:cs typeface="+mn-cs"/>
                        </a:rPr>
                        <a:t>M-ERA</a:t>
                      </a:r>
                      <a:endParaRPr kumimoji="0" lang="en-IE" sz="2000" b="1" i="0" u="none" strike="noStrike" kern="1200" cap="none" spc="0" normalizeH="0" baseline="0" noProof="0">
                        <a:ln>
                          <a:noFill/>
                        </a:ln>
                        <a:effectLst/>
                        <a:uLnTx/>
                        <a:uFillTx/>
                        <a:latin typeface="+mn-lt"/>
                        <a:ea typeface="+mn-ea"/>
                        <a:cs typeface="+mn-cs"/>
                      </a:endParaRPr>
                    </a:p>
                  </a:txBody>
                  <a:tcPr anchor="ctr">
                    <a:solidFill>
                      <a:schemeClr val="accent1">
                        <a:lumMod val="20000"/>
                        <a:lumOff val="80000"/>
                      </a:schemeClr>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kumimoji="0" lang="cs-CZ" sz="2000" b="1" i="0" u="none" strike="noStrike" kern="1200" cap="none" spc="0" normalizeH="0" baseline="0" noProof="0">
                          <a:ln>
                            <a:noFill/>
                          </a:ln>
                          <a:solidFill>
                            <a:srgbClr val="7030A0"/>
                          </a:solidFill>
                          <a:effectLst/>
                          <a:uLnTx/>
                          <a:uFillTx/>
                          <a:latin typeface="+mn-lt"/>
                          <a:ea typeface="+mn-ea"/>
                          <a:cs typeface="+mn-cs"/>
                        </a:rPr>
                        <a:t>D 4+6</a:t>
                      </a:r>
                      <a:r>
                        <a:rPr lang="cs-CZ" sz="2000" b="1" i="0" u="none" strike="noStrike" kern="1200" cap="none" spc="0" normalizeH="0" baseline="0" noProof="0">
                          <a:ln>
                            <a:noFill/>
                          </a:ln>
                          <a:effectLst/>
                          <a:uLnTx/>
                          <a:uFillTx/>
                          <a:latin typeface="+mn-lt"/>
                          <a:ea typeface="+mn-ea"/>
                          <a:cs typeface="+mn-cs"/>
                        </a:rPr>
                        <a:t>       </a:t>
                      </a:r>
                      <a:r>
                        <a:rPr kumimoji="0" lang="cs-CZ" sz="2000" b="1" i="0" u="none" strike="noStrike" kern="1200" cap="none" spc="0" normalizeH="0" baseline="0" noProof="0">
                          <a:ln>
                            <a:noFill/>
                          </a:ln>
                          <a:effectLst/>
                          <a:uLnTx/>
                          <a:uFillTx/>
                          <a:latin typeface="+mn-lt"/>
                          <a:ea typeface="+mn-ea"/>
                          <a:cs typeface="+mn-cs"/>
                        </a:rPr>
                        <a:t> podzim 2024</a:t>
                      </a:r>
                      <a:r>
                        <a:rPr lang="cs-CZ" sz="2000" b="1" i="0" u="none" strike="noStrike" kern="1200" cap="none" spc="0" normalizeH="0" baseline="0" noProof="0">
                          <a:ln>
                            <a:noFill/>
                          </a:ln>
                          <a:effectLst/>
                          <a:uLnTx/>
                          <a:uFillTx/>
                          <a:latin typeface="+mn-lt"/>
                          <a:ea typeface="+mn-ea"/>
                          <a:cs typeface="+mn-cs"/>
                        </a:rPr>
                        <a:t> </a:t>
                      </a:r>
                      <a:endParaRPr kumimoji="0" lang="en-IE" sz="2000" b="1" i="0" u="none" strike="noStrike" kern="1200" cap="none" spc="0" normalizeH="0" baseline="0" noProof="0">
                        <a:ln>
                          <a:noFill/>
                        </a:ln>
                        <a:effectLst/>
                        <a:uLnTx/>
                        <a:uFillTx/>
                        <a:latin typeface="+mn-lt"/>
                        <a:ea typeface="+mn-ea"/>
                        <a:cs typeface="+mn-cs"/>
                      </a:endParaRPr>
                    </a:p>
                  </a:txBody>
                  <a:tcPr anchor="c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000" b="1" i="0" u="none" strike="noStrike" kern="1200" cap="none" spc="0" normalizeH="0" baseline="0" noProof="0">
                        <a:ln>
                          <a:noFill/>
                        </a:ln>
                        <a:effectLst/>
                        <a:uLnTx/>
                        <a:uFillTx/>
                        <a:latin typeface="+mn-lt"/>
                        <a:ea typeface="+mn-ea"/>
                        <a:cs typeface="+mn-cs"/>
                      </a:endParaRPr>
                    </a:p>
                  </a:txBody>
                  <a:tcPr anchor="ctr">
                    <a:solidFill>
                      <a:schemeClr val="accent1">
                        <a:lumMod val="20000"/>
                        <a:lumOff val="80000"/>
                      </a:schemeClr>
                    </a:solidFill>
                  </a:tcPr>
                </a:tc>
                <a:extLst>
                  <a:ext uri="{0D108BD9-81ED-4DB2-BD59-A6C34878D82A}">
                    <a16:rowId xmlns:a16="http://schemas.microsoft.com/office/drawing/2014/main" val="2186313612"/>
                  </a:ext>
                </a:extLst>
              </a:tr>
            </a:tbl>
          </a:graphicData>
        </a:graphic>
      </p:graphicFrame>
      <p:sp>
        <p:nvSpPr>
          <p:cNvPr id="4" name="TextovéPole 3">
            <a:extLst>
              <a:ext uri="{FF2B5EF4-FFF2-40B4-BE49-F238E27FC236}">
                <a16:creationId xmlns:a16="http://schemas.microsoft.com/office/drawing/2014/main" id="{ED5F03FC-9C99-73FE-20D1-40903778ABDC}"/>
              </a:ext>
            </a:extLst>
          </p:cNvPr>
          <p:cNvSpPr txBox="1">
            <a:spLocks noGrp="1" noRot="1" noMove="1" noResize="1" noEditPoints="1" noAdjustHandles="1" noChangeArrowheads="1" noChangeShapeType="1"/>
          </p:cNvSpPr>
          <p:nvPr/>
        </p:nvSpPr>
        <p:spPr>
          <a:xfrm>
            <a:off x="880043" y="3247198"/>
            <a:ext cx="10910338" cy="2800767"/>
          </a:xfrm>
          <a:prstGeom prst="rect">
            <a:avLst/>
          </a:prstGeom>
          <a:noFill/>
        </p:spPr>
        <p:txBody>
          <a:bodyPr wrap="square" lIns="0" tIns="0" rIns="0" bIns="0" rtlCol="0">
            <a:spAutoFit/>
          </a:bodyPr>
          <a:lstStyle/>
          <a:p>
            <a:pPr algn="l">
              <a:spcAft>
                <a:spcPts val="400"/>
              </a:spcAft>
              <a:buClr>
                <a:schemeClr val="bg2"/>
              </a:buClr>
            </a:pPr>
            <a:r>
              <a:rPr lang="cs-CZ" b="1" err="1">
                <a:solidFill>
                  <a:srgbClr val="9900CC"/>
                </a:solidFill>
              </a:rPr>
              <a:t>D</a:t>
            </a:r>
            <a:r>
              <a:rPr lang="cs-CZ" b="1" err="1"/>
              <a:t>estination</a:t>
            </a:r>
            <a:r>
              <a:rPr lang="cs-CZ" b="1"/>
              <a:t> </a:t>
            </a:r>
            <a:r>
              <a:rPr lang="cs-CZ" b="1">
                <a:solidFill>
                  <a:srgbClr val="9900CC"/>
                </a:solidFill>
              </a:rPr>
              <a:t>1</a:t>
            </a:r>
            <a:r>
              <a:rPr lang="cs-CZ" b="1"/>
              <a:t> = výzva </a:t>
            </a:r>
            <a:r>
              <a:rPr lang="cs-CZ" b="1">
                <a:solidFill>
                  <a:srgbClr val="9900CC"/>
                </a:solidFill>
              </a:rPr>
              <a:t>TWIN-TRANSITION </a:t>
            </a:r>
            <a:r>
              <a:rPr lang="cs-CZ" b="1"/>
              <a:t>– </a:t>
            </a:r>
            <a:r>
              <a:rPr lang="cs-CZ" err="1"/>
              <a:t>Climate</a:t>
            </a:r>
            <a:r>
              <a:rPr lang="cs-CZ"/>
              <a:t> </a:t>
            </a:r>
            <a:r>
              <a:rPr lang="cs-CZ" err="1"/>
              <a:t>Neutral</a:t>
            </a:r>
            <a:r>
              <a:rPr lang="cs-CZ"/>
              <a:t>, </a:t>
            </a:r>
            <a:r>
              <a:rPr lang="cs-CZ" err="1"/>
              <a:t>Circular</a:t>
            </a:r>
            <a:r>
              <a:rPr lang="cs-CZ"/>
              <a:t> and </a:t>
            </a:r>
            <a:r>
              <a:rPr lang="cs-CZ" err="1"/>
              <a:t>Digitized</a:t>
            </a:r>
            <a:r>
              <a:rPr lang="cs-CZ"/>
              <a:t> </a:t>
            </a:r>
            <a:r>
              <a:rPr lang="cs-CZ" err="1"/>
              <a:t>Production</a:t>
            </a:r>
            <a:r>
              <a:rPr lang="cs-CZ"/>
              <a:t>   </a:t>
            </a:r>
            <a:endParaRPr lang="cs-CZ">
              <a:solidFill>
                <a:srgbClr val="9900CC"/>
              </a:solidFill>
            </a:endParaRPr>
          </a:p>
          <a:p>
            <a:pPr algn="l">
              <a:buClr>
                <a:schemeClr val="bg2"/>
              </a:buClr>
            </a:pPr>
            <a:r>
              <a:rPr lang="cs-CZ" b="1" err="1">
                <a:solidFill>
                  <a:srgbClr val="9900CC"/>
                </a:solidFill>
              </a:rPr>
              <a:t>D</a:t>
            </a:r>
            <a:r>
              <a:rPr lang="cs-CZ" b="1" err="1"/>
              <a:t>estination</a:t>
            </a:r>
            <a:r>
              <a:rPr lang="cs-CZ"/>
              <a:t> </a:t>
            </a:r>
            <a:r>
              <a:rPr lang="cs-CZ" b="1">
                <a:solidFill>
                  <a:srgbClr val="9900CC"/>
                </a:solidFill>
              </a:rPr>
              <a:t>2</a:t>
            </a:r>
            <a:r>
              <a:rPr lang="cs-CZ"/>
              <a:t> = </a:t>
            </a:r>
            <a:r>
              <a:rPr lang="cs-CZ" b="1"/>
              <a:t>výzva </a:t>
            </a:r>
            <a:r>
              <a:rPr lang="cs-CZ" b="1">
                <a:solidFill>
                  <a:srgbClr val="9900CC"/>
                </a:solidFill>
              </a:rPr>
              <a:t>RESILIENCE </a:t>
            </a:r>
            <a:r>
              <a:rPr lang="cs-CZ" b="1"/>
              <a:t>– </a:t>
            </a:r>
            <a:r>
              <a:rPr lang="en-US"/>
              <a:t>Increased Autonomy in Key Strategic Value Chains for</a:t>
            </a:r>
            <a:endParaRPr lang="cs-CZ"/>
          </a:p>
          <a:p>
            <a:pPr algn="l">
              <a:buClr>
                <a:schemeClr val="bg2"/>
              </a:buClr>
            </a:pPr>
            <a:r>
              <a:rPr lang="cs-CZ"/>
              <a:t>                                                             </a:t>
            </a:r>
            <a:r>
              <a:rPr lang="en-US"/>
              <a:t> Resilient Industry</a:t>
            </a:r>
            <a:endParaRPr lang="cs-CZ" b="1">
              <a:solidFill>
                <a:srgbClr val="9900CC"/>
              </a:solidFill>
            </a:endParaRPr>
          </a:p>
          <a:p>
            <a:pPr>
              <a:spcAft>
                <a:spcPts val="400"/>
              </a:spcAft>
              <a:buClr>
                <a:schemeClr val="bg2"/>
              </a:buClr>
            </a:pPr>
            <a:r>
              <a:rPr lang="cs-CZ" b="1" err="1">
                <a:solidFill>
                  <a:srgbClr val="9900CC"/>
                </a:solidFill>
              </a:rPr>
              <a:t>D</a:t>
            </a:r>
            <a:r>
              <a:rPr lang="cs-CZ" b="1" err="1"/>
              <a:t>estination</a:t>
            </a:r>
            <a:r>
              <a:rPr lang="cs-CZ" b="1"/>
              <a:t> </a:t>
            </a:r>
            <a:r>
              <a:rPr lang="cs-CZ" b="1">
                <a:solidFill>
                  <a:srgbClr val="9900CC"/>
                </a:solidFill>
              </a:rPr>
              <a:t>3</a:t>
            </a:r>
            <a:r>
              <a:rPr lang="cs-CZ" b="1"/>
              <a:t> = výzva </a:t>
            </a:r>
            <a:r>
              <a:rPr lang="cs-CZ" b="1">
                <a:solidFill>
                  <a:srgbClr val="9900CC"/>
                </a:solidFill>
              </a:rPr>
              <a:t>DATA </a:t>
            </a:r>
            <a:r>
              <a:rPr lang="cs-CZ" b="1"/>
              <a:t>– </a:t>
            </a:r>
            <a:r>
              <a:rPr lang="en-US"/>
              <a:t>World-leading Data and Computing Technologies</a:t>
            </a:r>
            <a:endParaRPr lang="cs-CZ">
              <a:solidFill>
                <a:srgbClr val="9900CC"/>
              </a:solidFill>
            </a:endParaRPr>
          </a:p>
          <a:p>
            <a:pPr>
              <a:spcAft>
                <a:spcPts val="400"/>
              </a:spcAft>
              <a:buClr>
                <a:schemeClr val="bg2"/>
              </a:buClr>
            </a:pPr>
            <a:r>
              <a:rPr lang="cs-CZ" b="1" err="1">
                <a:solidFill>
                  <a:srgbClr val="9900CC"/>
                </a:solidFill>
              </a:rPr>
              <a:t>D</a:t>
            </a:r>
            <a:r>
              <a:rPr lang="cs-CZ" b="1" err="1"/>
              <a:t>estination</a:t>
            </a:r>
            <a:r>
              <a:rPr lang="cs-CZ" b="1"/>
              <a:t> </a:t>
            </a:r>
            <a:r>
              <a:rPr lang="cs-CZ" b="1">
                <a:solidFill>
                  <a:srgbClr val="9900CC"/>
                </a:solidFill>
              </a:rPr>
              <a:t>4</a:t>
            </a:r>
            <a:r>
              <a:rPr lang="cs-CZ" b="1"/>
              <a:t> = výzva </a:t>
            </a:r>
            <a:r>
              <a:rPr lang="cs-CZ" b="1">
                <a:solidFill>
                  <a:srgbClr val="9900CC"/>
                </a:solidFill>
              </a:rPr>
              <a:t>DIGITAL-EMERGING </a:t>
            </a:r>
            <a:r>
              <a:rPr lang="cs-CZ" b="1"/>
              <a:t>– </a:t>
            </a:r>
            <a:r>
              <a:rPr lang="en-US"/>
              <a:t>Digital &amp; Emerging Technologies for Competitiveness</a:t>
            </a:r>
            <a:endParaRPr lang="cs-CZ"/>
          </a:p>
          <a:p>
            <a:pPr>
              <a:spcAft>
                <a:spcPts val="400"/>
              </a:spcAft>
              <a:buClr>
                <a:schemeClr val="bg2"/>
              </a:buClr>
            </a:pPr>
            <a:r>
              <a:rPr lang="cs-CZ"/>
              <a:t>                                                                         </a:t>
            </a:r>
            <a:r>
              <a:rPr lang="en-US"/>
              <a:t> </a:t>
            </a:r>
            <a:r>
              <a:rPr lang="cs-CZ"/>
              <a:t>  </a:t>
            </a:r>
            <a:r>
              <a:rPr lang="en-US"/>
              <a:t>and</a:t>
            </a:r>
            <a:r>
              <a:rPr lang="cs-CZ"/>
              <a:t> </a:t>
            </a:r>
            <a:r>
              <a:rPr lang="en-US"/>
              <a:t>Fit for the Green Deal</a:t>
            </a:r>
            <a:endParaRPr lang="cs-CZ" b="1">
              <a:solidFill>
                <a:srgbClr val="9900CC"/>
              </a:solidFill>
            </a:endParaRPr>
          </a:p>
          <a:p>
            <a:pPr>
              <a:spcAft>
                <a:spcPts val="400"/>
              </a:spcAft>
              <a:buClr>
                <a:schemeClr val="bg2"/>
              </a:buClr>
            </a:pPr>
            <a:r>
              <a:rPr lang="cs-CZ" b="1" err="1">
                <a:solidFill>
                  <a:srgbClr val="9900CC"/>
                </a:solidFill>
              </a:rPr>
              <a:t>D</a:t>
            </a:r>
            <a:r>
              <a:rPr lang="cs-CZ" b="1" err="1"/>
              <a:t>estination</a:t>
            </a:r>
            <a:r>
              <a:rPr lang="cs-CZ" b="1"/>
              <a:t> </a:t>
            </a:r>
            <a:r>
              <a:rPr lang="cs-CZ" b="1">
                <a:solidFill>
                  <a:srgbClr val="9900CC"/>
                </a:solidFill>
              </a:rPr>
              <a:t>5</a:t>
            </a:r>
            <a:r>
              <a:rPr lang="cs-CZ" b="1"/>
              <a:t> = výzva </a:t>
            </a:r>
            <a:r>
              <a:rPr lang="cs-CZ" b="1">
                <a:solidFill>
                  <a:srgbClr val="9900CC"/>
                </a:solidFill>
              </a:rPr>
              <a:t>SPACE </a:t>
            </a:r>
            <a:r>
              <a:rPr lang="cs-CZ" b="1"/>
              <a:t>– </a:t>
            </a:r>
            <a:r>
              <a:rPr lang="en-US"/>
              <a:t>Open Strategic Autonomy in Developing, Deploying and Using</a:t>
            </a:r>
            <a:endParaRPr lang="cs-CZ"/>
          </a:p>
          <a:p>
            <a:pPr>
              <a:spcAft>
                <a:spcPts val="400"/>
              </a:spcAft>
              <a:buClr>
                <a:schemeClr val="bg2"/>
              </a:buClr>
            </a:pPr>
            <a:r>
              <a:rPr lang="cs-CZ"/>
              <a:t>                                                    </a:t>
            </a:r>
            <a:r>
              <a:rPr lang="en-US"/>
              <a:t> Global Space-Based Infrastructures, Services, Applications and Data</a:t>
            </a:r>
            <a:endParaRPr lang="cs-CZ">
              <a:solidFill>
                <a:srgbClr val="9900CC"/>
              </a:solidFill>
            </a:endParaRPr>
          </a:p>
          <a:p>
            <a:pPr>
              <a:spcAft>
                <a:spcPts val="400"/>
              </a:spcAft>
              <a:buClr>
                <a:schemeClr val="bg2"/>
              </a:buClr>
            </a:pPr>
            <a:r>
              <a:rPr lang="cs-CZ" b="1" err="1">
                <a:solidFill>
                  <a:srgbClr val="9900CC"/>
                </a:solidFill>
              </a:rPr>
              <a:t>D</a:t>
            </a:r>
            <a:r>
              <a:rPr lang="cs-CZ" b="1" err="1"/>
              <a:t>estination</a:t>
            </a:r>
            <a:r>
              <a:rPr lang="cs-CZ" b="1"/>
              <a:t> </a:t>
            </a:r>
            <a:r>
              <a:rPr lang="cs-CZ" b="1">
                <a:solidFill>
                  <a:srgbClr val="9900CC"/>
                </a:solidFill>
              </a:rPr>
              <a:t>6</a:t>
            </a:r>
            <a:r>
              <a:rPr lang="cs-CZ" b="1"/>
              <a:t> = výzva </a:t>
            </a:r>
            <a:r>
              <a:rPr lang="cs-CZ" b="1">
                <a:solidFill>
                  <a:srgbClr val="9900CC"/>
                </a:solidFill>
              </a:rPr>
              <a:t>HUMAN </a:t>
            </a:r>
            <a:r>
              <a:rPr lang="cs-CZ" b="1"/>
              <a:t>–</a:t>
            </a:r>
            <a:r>
              <a:rPr lang="cs-CZ"/>
              <a:t> </a:t>
            </a:r>
            <a:r>
              <a:rPr lang="en-US"/>
              <a:t>A human-</a:t>
            </a:r>
            <a:r>
              <a:rPr lang="en-US" err="1"/>
              <a:t>centred</a:t>
            </a:r>
            <a:r>
              <a:rPr lang="en-US"/>
              <a:t> and ethical development of digital and industrial technologies</a:t>
            </a:r>
            <a:endParaRPr lang="cs-CZ"/>
          </a:p>
        </p:txBody>
      </p:sp>
    </p:spTree>
    <p:extLst>
      <p:ext uri="{BB962C8B-B14F-4D97-AF65-F5344CB8AC3E}">
        <p14:creationId xmlns:p14="http://schemas.microsoft.com/office/powerpoint/2010/main" val="35842857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82C2DC88-858F-111F-E853-38C1487DFF0F}"/>
              </a:ext>
            </a:extLst>
          </p:cNvPr>
          <p:cNvSpPr>
            <a:spLocks noGrp="1"/>
          </p:cNvSpPr>
          <p:nvPr>
            <p:ph type="title"/>
          </p:nvPr>
        </p:nvSpPr>
        <p:spPr>
          <a:xfrm>
            <a:off x="516118" y="596966"/>
            <a:ext cx="11429798" cy="470898"/>
          </a:xfrm>
        </p:spPr>
        <p:txBody>
          <a:bodyPr/>
          <a:lstStyle/>
          <a:p>
            <a:r>
              <a:rPr lang="cs-CZ" sz="3600" b="1"/>
              <a:t>Výzvy roku 2024 v klastru 4 - průmysl (</a:t>
            </a:r>
            <a:r>
              <a:rPr lang="cs-CZ" sz="3600" b="1">
                <a:solidFill>
                  <a:srgbClr val="C00000"/>
                </a:solidFill>
              </a:rPr>
              <a:t>07/02/24</a:t>
            </a:r>
            <a:r>
              <a:rPr lang="cs-CZ" sz="3600" b="1"/>
              <a:t>)</a:t>
            </a:r>
            <a:endParaRPr lang="en-IE" sz="3600" b="1"/>
          </a:p>
        </p:txBody>
      </p:sp>
      <p:sp>
        <p:nvSpPr>
          <p:cNvPr id="8" name="TextovéPole 7">
            <a:extLst>
              <a:ext uri="{FF2B5EF4-FFF2-40B4-BE49-F238E27FC236}">
                <a16:creationId xmlns:a16="http://schemas.microsoft.com/office/drawing/2014/main" id="{45080816-084C-7620-0920-7E7839FC86A9}"/>
              </a:ext>
            </a:extLst>
          </p:cNvPr>
          <p:cNvSpPr txBox="1"/>
          <p:nvPr/>
        </p:nvSpPr>
        <p:spPr>
          <a:xfrm>
            <a:off x="797563" y="1361595"/>
            <a:ext cx="10910338" cy="2852063"/>
          </a:xfrm>
          <a:prstGeom prst="rect">
            <a:avLst/>
          </a:prstGeom>
          <a:noFill/>
        </p:spPr>
        <p:txBody>
          <a:bodyPr wrap="square" lIns="0" tIns="0" rIns="0" bIns="0" rtlCol="0" anchor="t">
            <a:spAutoFit/>
          </a:bodyPr>
          <a:lstStyle/>
          <a:p>
            <a:pPr algn="l">
              <a:spcAft>
                <a:spcPts val="400"/>
              </a:spcAft>
              <a:buClr>
                <a:schemeClr val="bg2"/>
              </a:buClr>
            </a:pPr>
            <a:r>
              <a:rPr lang="cs-CZ" b="1" err="1">
                <a:solidFill>
                  <a:srgbClr val="9900CC"/>
                </a:solidFill>
              </a:rPr>
              <a:t>D</a:t>
            </a:r>
            <a:r>
              <a:rPr lang="cs-CZ" b="1" err="1"/>
              <a:t>estination</a:t>
            </a:r>
            <a:r>
              <a:rPr lang="cs-CZ" b="1"/>
              <a:t> </a:t>
            </a:r>
            <a:r>
              <a:rPr lang="cs-CZ" b="1">
                <a:solidFill>
                  <a:srgbClr val="9900CC"/>
                </a:solidFill>
              </a:rPr>
              <a:t>1</a:t>
            </a:r>
            <a:r>
              <a:rPr lang="cs-CZ" b="1"/>
              <a:t> - </a:t>
            </a:r>
            <a:r>
              <a:rPr lang="cs-CZ" b="1">
                <a:solidFill>
                  <a:srgbClr val="9900CC"/>
                </a:solidFill>
              </a:rPr>
              <a:t>TWIN-TRANSITION </a:t>
            </a:r>
            <a:r>
              <a:rPr lang="cs-CZ" b="1"/>
              <a:t>– </a:t>
            </a:r>
            <a:r>
              <a:rPr lang="cs-CZ"/>
              <a:t>Climate </a:t>
            </a:r>
            <a:r>
              <a:rPr lang="cs-CZ" err="1"/>
              <a:t>Neutral</a:t>
            </a:r>
            <a:r>
              <a:rPr lang="cs-CZ"/>
              <a:t>, </a:t>
            </a:r>
            <a:r>
              <a:rPr lang="cs-CZ" err="1"/>
              <a:t>Circular</a:t>
            </a:r>
            <a:r>
              <a:rPr lang="cs-CZ"/>
              <a:t> and </a:t>
            </a:r>
            <a:r>
              <a:rPr lang="cs-CZ" err="1"/>
              <a:t>Digitized</a:t>
            </a:r>
            <a:r>
              <a:rPr lang="cs-CZ"/>
              <a:t> </a:t>
            </a:r>
            <a:r>
              <a:rPr lang="cs-CZ" err="1"/>
              <a:t>Production</a:t>
            </a:r>
            <a:endParaRPr lang="cs-CZ"/>
          </a:p>
          <a:p>
            <a:pPr algn="l">
              <a:spcAft>
                <a:spcPts val="400"/>
              </a:spcAft>
              <a:buClr>
                <a:schemeClr val="bg2"/>
              </a:buClr>
            </a:pPr>
            <a:r>
              <a:rPr lang="cs-CZ"/>
              <a:t>Výzva obsahující témata relevantní pro 3 </a:t>
            </a:r>
            <a:r>
              <a:rPr lang="cs-CZ" b="1"/>
              <a:t>společně programovaná evropská partnerství</a:t>
            </a:r>
          </a:p>
          <a:p>
            <a:pPr algn="l">
              <a:spcAft>
                <a:spcPts val="400"/>
              </a:spcAft>
              <a:buClr>
                <a:schemeClr val="bg2"/>
              </a:buClr>
            </a:pPr>
            <a:r>
              <a:rPr lang="cs-CZ" b="1"/>
              <a:t>Made In Europe – </a:t>
            </a:r>
            <a:r>
              <a:rPr lang="cs-CZ" b="1">
                <a:solidFill>
                  <a:srgbClr val="9900CC"/>
                </a:solidFill>
              </a:rPr>
              <a:t>2</a:t>
            </a:r>
            <a:r>
              <a:rPr lang="cs-CZ"/>
              <a:t> témata, flexibilní a cirkulární průmyslová výroba (EFFRA)</a:t>
            </a:r>
          </a:p>
          <a:p>
            <a:pPr>
              <a:spcAft>
                <a:spcPts val="400"/>
              </a:spcAft>
              <a:buClr>
                <a:schemeClr val="bg2"/>
              </a:buClr>
            </a:pPr>
            <a:r>
              <a:rPr lang="cs-CZ" b="1"/>
              <a:t>Processes4Planet</a:t>
            </a:r>
            <a:r>
              <a:rPr lang="cs-CZ"/>
              <a:t> </a:t>
            </a:r>
            <a:r>
              <a:rPr lang="cs-CZ" b="1"/>
              <a:t>– </a:t>
            </a:r>
            <a:r>
              <a:rPr lang="cs-CZ" b="1">
                <a:solidFill>
                  <a:srgbClr val="9900CC"/>
                </a:solidFill>
              </a:rPr>
              <a:t>5 </a:t>
            </a:r>
            <a:r>
              <a:rPr lang="cs-CZ"/>
              <a:t>témat zaměřených na cirkulární energetická a surovinová řešení (A.SPIRE)</a:t>
            </a:r>
          </a:p>
          <a:p>
            <a:pPr algn="l">
              <a:spcAft>
                <a:spcPts val="400"/>
              </a:spcAft>
              <a:buClr>
                <a:schemeClr val="bg2"/>
              </a:buClr>
            </a:pPr>
            <a:r>
              <a:rPr lang="cs-CZ" b="1" err="1"/>
              <a:t>Clean</a:t>
            </a:r>
            <a:r>
              <a:rPr lang="cs-CZ" b="1"/>
              <a:t> Steel – </a:t>
            </a:r>
            <a:r>
              <a:rPr lang="cs-CZ" b="1">
                <a:solidFill>
                  <a:srgbClr val="9900CC"/>
                </a:solidFill>
              </a:rPr>
              <a:t>2</a:t>
            </a:r>
            <a:r>
              <a:rPr lang="cs-CZ"/>
              <a:t> témata, digitalizace, uhlíková neutralita ve výrobě oceli (RFCS)</a:t>
            </a:r>
            <a:endParaRPr lang="cs-CZ" b="1"/>
          </a:p>
          <a:p>
            <a:pPr algn="l">
              <a:spcAft>
                <a:spcPts val="400"/>
              </a:spcAft>
              <a:buClr>
                <a:schemeClr val="bg2"/>
              </a:buClr>
            </a:pPr>
            <a:r>
              <a:rPr lang="cs-CZ"/>
              <a:t> </a:t>
            </a:r>
          </a:p>
          <a:p>
            <a:pPr>
              <a:spcAft>
                <a:spcPts val="400"/>
              </a:spcAft>
              <a:buClr>
                <a:schemeClr val="bg2"/>
              </a:buClr>
            </a:pPr>
            <a:r>
              <a:rPr lang="cs-CZ" b="1">
                <a:solidFill>
                  <a:srgbClr val="9900CC"/>
                </a:solidFill>
              </a:rPr>
              <a:t>2</a:t>
            </a:r>
            <a:r>
              <a:rPr lang="cs-CZ"/>
              <a:t> témata </a:t>
            </a:r>
            <a:r>
              <a:rPr lang="cs-CZ" b="1"/>
              <a:t>(dvoukolová výzva) </a:t>
            </a:r>
            <a:r>
              <a:rPr lang="cs-CZ"/>
              <a:t>zaměřená na </a:t>
            </a:r>
            <a:r>
              <a:rPr lang="cs-CZ" b="1"/>
              <a:t>vyhodnocování bezpečnosti a opravy stavebních infrastruktur </a:t>
            </a:r>
            <a:r>
              <a:rPr lang="cs-CZ"/>
              <a:t>a synergická řešení pro řešení cílů </a:t>
            </a:r>
            <a:r>
              <a:rPr lang="cs-CZ" b="1"/>
              <a:t>dvojité transformace  </a:t>
            </a:r>
            <a:r>
              <a:rPr lang="cs-CZ"/>
              <a:t>(Green and </a:t>
            </a:r>
            <a:r>
              <a:rPr lang="cs-CZ" err="1"/>
              <a:t>digital</a:t>
            </a:r>
            <a:r>
              <a:rPr lang="cs-CZ"/>
              <a:t> transition)  </a:t>
            </a:r>
          </a:p>
          <a:p>
            <a:pPr algn="l">
              <a:spcAft>
                <a:spcPts val="400"/>
              </a:spcAft>
              <a:buClr>
                <a:schemeClr val="bg2"/>
              </a:buClr>
            </a:pPr>
            <a:endParaRPr lang="cs-CZ"/>
          </a:p>
        </p:txBody>
      </p:sp>
      <p:sp>
        <p:nvSpPr>
          <p:cNvPr id="9" name="TextovéPole 8">
            <a:extLst>
              <a:ext uri="{FF2B5EF4-FFF2-40B4-BE49-F238E27FC236}">
                <a16:creationId xmlns:a16="http://schemas.microsoft.com/office/drawing/2014/main" id="{DAE92940-4176-67CB-93E2-61C066A46632}"/>
              </a:ext>
            </a:extLst>
          </p:cNvPr>
          <p:cNvSpPr txBox="1"/>
          <p:nvPr/>
        </p:nvSpPr>
        <p:spPr>
          <a:xfrm>
            <a:off x="797563" y="4362262"/>
            <a:ext cx="10411901" cy="1764586"/>
          </a:xfrm>
          <a:prstGeom prst="rect">
            <a:avLst/>
          </a:prstGeom>
          <a:noFill/>
        </p:spPr>
        <p:txBody>
          <a:bodyPr wrap="square" lIns="0" tIns="0" rIns="0" bIns="0" rtlCol="0" anchor="t">
            <a:spAutoFit/>
          </a:bodyPr>
          <a:lstStyle/>
          <a:p>
            <a:pPr algn="l">
              <a:buClr>
                <a:schemeClr val="bg2"/>
              </a:buClr>
            </a:pPr>
            <a:r>
              <a:rPr lang="cs-CZ" b="1" err="1">
                <a:solidFill>
                  <a:srgbClr val="9900CC"/>
                </a:solidFill>
              </a:rPr>
              <a:t>D</a:t>
            </a:r>
            <a:r>
              <a:rPr lang="cs-CZ" b="1" err="1"/>
              <a:t>estination</a:t>
            </a:r>
            <a:r>
              <a:rPr lang="cs-CZ"/>
              <a:t> </a:t>
            </a:r>
            <a:r>
              <a:rPr lang="cs-CZ" b="1">
                <a:solidFill>
                  <a:srgbClr val="9900CC"/>
                </a:solidFill>
              </a:rPr>
              <a:t>2</a:t>
            </a:r>
            <a:r>
              <a:rPr lang="cs-CZ"/>
              <a:t> - </a:t>
            </a:r>
            <a:r>
              <a:rPr lang="cs-CZ" b="1">
                <a:solidFill>
                  <a:srgbClr val="9900CC"/>
                </a:solidFill>
              </a:rPr>
              <a:t>RESILIENCE </a:t>
            </a:r>
            <a:r>
              <a:rPr lang="cs-CZ" b="1"/>
              <a:t>– </a:t>
            </a:r>
            <a:r>
              <a:rPr lang="en-US"/>
              <a:t>Increased Autonomy in Key Strategic Value Chains for</a:t>
            </a:r>
            <a:r>
              <a:rPr lang="cs-CZ"/>
              <a:t> </a:t>
            </a:r>
            <a:r>
              <a:rPr lang="en-US"/>
              <a:t>Resilient Industry</a:t>
            </a:r>
            <a:endParaRPr lang="cs-CZ"/>
          </a:p>
          <a:p>
            <a:pPr algn="l">
              <a:buClr>
                <a:schemeClr val="bg2"/>
              </a:buClr>
            </a:pPr>
            <a:r>
              <a:rPr lang="cs-CZ"/>
              <a:t>Témata zaměřená na vyhledávání, těžbu a zpracování tzv. </a:t>
            </a:r>
            <a:r>
              <a:rPr lang="cs-CZ" b="1"/>
              <a:t>kritických materiálů (</a:t>
            </a:r>
            <a:r>
              <a:rPr lang="cs-CZ" b="1" err="1"/>
              <a:t>Critical</a:t>
            </a:r>
            <a:r>
              <a:rPr lang="cs-CZ" b="1"/>
              <a:t> Raw </a:t>
            </a:r>
            <a:r>
              <a:rPr lang="cs-CZ" b="1" err="1"/>
              <a:t>materials</a:t>
            </a:r>
            <a:r>
              <a:rPr lang="cs-CZ" b="1"/>
              <a:t>),</a:t>
            </a:r>
          </a:p>
          <a:p>
            <a:pPr algn="l">
              <a:buClr>
                <a:schemeClr val="bg2"/>
              </a:buClr>
            </a:pPr>
            <a:endParaRPr lang="cs-CZ" b="1">
              <a:solidFill>
                <a:srgbClr val="9900CC"/>
              </a:solidFill>
            </a:endParaRPr>
          </a:p>
          <a:p>
            <a:pPr>
              <a:spcAft>
                <a:spcPts val="400"/>
              </a:spcAft>
              <a:buClr>
                <a:schemeClr val="bg2"/>
              </a:buClr>
            </a:pPr>
            <a:r>
              <a:rPr lang="cs-CZ" b="1">
                <a:solidFill>
                  <a:srgbClr val="9900CC"/>
                </a:solidFill>
              </a:rPr>
              <a:t>2</a:t>
            </a:r>
            <a:r>
              <a:rPr lang="cs-CZ"/>
              <a:t> témata zaměřená na </a:t>
            </a:r>
            <a:r>
              <a:rPr lang="cs-CZ" b="1"/>
              <a:t>pokročilé materiály (dvoukolová výzva) </a:t>
            </a:r>
          </a:p>
          <a:p>
            <a:pPr algn="l">
              <a:spcAft>
                <a:spcPts val="400"/>
              </a:spcAft>
              <a:buClr>
                <a:schemeClr val="bg2"/>
              </a:buClr>
            </a:pPr>
            <a:r>
              <a:rPr lang="cs-CZ"/>
              <a:t>– bio-</a:t>
            </a:r>
            <a:r>
              <a:rPr lang="cs-CZ" err="1"/>
              <a:t>degardovatelné</a:t>
            </a:r>
            <a:r>
              <a:rPr lang="cs-CZ"/>
              <a:t> polymerní obalové materiály</a:t>
            </a:r>
          </a:p>
          <a:p>
            <a:pPr algn="l">
              <a:spcAft>
                <a:spcPts val="400"/>
              </a:spcAft>
              <a:buClr>
                <a:schemeClr val="bg2"/>
              </a:buClr>
            </a:pPr>
            <a:r>
              <a:rPr lang="cs-CZ"/>
              <a:t>– </a:t>
            </a:r>
            <a:r>
              <a:rPr lang="cs-CZ" err="1"/>
              <a:t>biomateriály</a:t>
            </a:r>
            <a:r>
              <a:rPr lang="cs-CZ"/>
              <a:t> pro zdravotnické aplikace </a:t>
            </a:r>
          </a:p>
        </p:txBody>
      </p:sp>
    </p:spTree>
    <p:extLst>
      <p:ext uri="{BB962C8B-B14F-4D97-AF65-F5344CB8AC3E}">
        <p14:creationId xmlns:p14="http://schemas.microsoft.com/office/powerpoint/2010/main" val="302269305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4B299D-0128-4644-9A2B-79258864755D}"/>
              </a:ext>
            </a:extLst>
          </p:cNvPr>
          <p:cNvSpPr>
            <a:spLocks noGrp="1"/>
          </p:cNvSpPr>
          <p:nvPr>
            <p:ph type="title"/>
          </p:nvPr>
        </p:nvSpPr>
        <p:spPr>
          <a:xfrm>
            <a:off x="880043" y="646158"/>
            <a:ext cx="11032233" cy="497059"/>
          </a:xfrm>
        </p:spPr>
        <p:txBody>
          <a:bodyPr/>
          <a:lstStyle/>
          <a:p>
            <a:r>
              <a:rPr lang="cs-CZ" sz="3600" b="1"/>
              <a:t>Výzvy roku 2024 v klastru 4</a:t>
            </a:r>
            <a:endParaRPr lang="en-IE" sz="3600" b="1"/>
          </a:p>
        </p:txBody>
      </p:sp>
      <p:graphicFrame>
        <p:nvGraphicFramePr>
          <p:cNvPr id="2" name="Table 5">
            <a:extLst>
              <a:ext uri="{FF2B5EF4-FFF2-40B4-BE49-F238E27FC236}">
                <a16:creationId xmlns:a16="http://schemas.microsoft.com/office/drawing/2014/main" id="{B1114E88-EA1D-B90F-7BA6-A0DDED949B72}"/>
              </a:ext>
            </a:extLst>
          </p:cNvPr>
          <p:cNvGraphicFramePr>
            <a:graphicFrameLocks noGrp="1"/>
          </p:cNvGraphicFramePr>
          <p:nvPr>
            <p:extLst>
              <p:ext uri="{D42A27DB-BD31-4B8C-83A1-F6EECF244321}">
                <p14:modId xmlns:p14="http://schemas.microsoft.com/office/powerpoint/2010/main" val="2692196771"/>
              </p:ext>
            </p:extLst>
          </p:nvPr>
        </p:nvGraphicFramePr>
        <p:xfrm>
          <a:off x="880043" y="1398503"/>
          <a:ext cx="10668308" cy="1748505"/>
        </p:xfrm>
        <a:graphic>
          <a:graphicData uri="http://schemas.openxmlformats.org/drawingml/2006/table">
            <a:tbl>
              <a:tblPr firstRow="1" bandRow="1">
                <a:tableStyleId>{7DF18680-E054-41AD-8BC1-D1AEF772440D}</a:tableStyleId>
              </a:tblPr>
              <a:tblGrid>
                <a:gridCol w="877039">
                  <a:extLst>
                    <a:ext uri="{9D8B030D-6E8A-4147-A177-3AD203B41FA5}">
                      <a16:colId xmlns:a16="http://schemas.microsoft.com/office/drawing/2014/main" val="1502560766"/>
                    </a:ext>
                  </a:extLst>
                </a:gridCol>
                <a:gridCol w="2459318">
                  <a:extLst>
                    <a:ext uri="{9D8B030D-6E8A-4147-A177-3AD203B41FA5}">
                      <a16:colId xmlns:a16="http://schemas.microsoft.com/office/drawing/2014/main" val="1749346098"/>
                    </a:ext>
                  </a:extLst>
                </a:gridCol>
                <a:gridCol w="2226097">
                  <a:extLst>
                    <a:ext uri="{9D8B030D-6E8A-4147-A177-3AD203B41FA5}">
                      <a16:colId xmlns:a16="http://schemas.microsoft.com/office/drawing/2014/main" val="2316396329"/>
                    </a:ext>
                  </a:extLst>
                </a:gridCol>
                <a:gridCol w="2612603">
                  <a:extLst>
                    <a:ext uri="{9D8B030D-6E8A-4147-A177-3AD203B41FA5}">
                      <a16:colId xmlns:a16="http://schemas.microsoft.com/office/drawing/2014/main" val="1782120804"/>
                    </a:ext>
                  </a:extLst>
                </a:gridCol>
                <a:gridCol w="2493251">
                  <a:extLst>
                    <a:ext uri="{9D8B030D-6E8A-4147-A177-3AD203B41FA5}">
                      <a16:colId xmlns:a16="http://schemas.microsoft.com/office/drawing/2014/main" val="1623390332"/>
                    </a:ext>
                  </a:extLst>
                </a:gridCol>
              </a:tblGrid>
              <a:tr h="437865">
                <a:tc>
                  <a:txBody>
                    <a:bodyPr/>
                    <a:lstStyle/>
                    <a:p>
                      <a:pPr algn="ctr"/>
                      <a:r>
                        <a:rPr lang="cs-CZ" sz="2000"/>
                        <a:t>Klastr</a:t>
                      </a:r>
                      <a:endParaRPr lang="en-IE" sz="2000"/>
                    </a:p>
                  </a:txBody>
                  <a:tcPr>
                    <a:solidFill>
                      <a:schemeClr val="accent1">
                        <a:lumMod val="75000"/>
                      </a:schemeClr>
                    </a:solidFill>
                  </a:tcPr>
                </a:tc>
                <a:tc>
                  <a:txBody>
                    <a:bodyPr/>
                    <a:lstStyle/>
                    <a:p>
                      <a:r>
                        <a:rPr lang="cs-CZ" sz="2000"/>
                        <a:t>  Q1</a:t>
                      </a:r>
                      <a:endParaRPr lang="en-IE" sz="2000"/>
                    </a:p>
                  </a:txBody>
                  <a:tcPr>
                    <a:solidFill>
                      <a:schemeClr val="accent1">
                        <a:lumMod val="75000"/>
                      </a:schemeClr>
                    </a:solidFill>
                  </a:tcPr>
                </a:tc>
                <a:tc>
                  <a:txBody>
                    <a:bodyPr/>
                    <a:lstStyle/>
                    <a:p>
                      <a:r>
                        <a:rPr lang="cs-CZ" sz="2000"/>
                        <a:t>  Q2</a:t>
                      </a:r>
                      <a:endParaRPr lang="en-IE" sz="2000"/>
                    </a:p>
                  </a:txBody>
                  <a:tcPr>
                    <a:solidFill>
                      <a:schemeClr val="accent1">
                        <a:lumMod val="75000"/>
                      </a:schemeClr>
                    </a:solidFill>
                  </a:tcPr>
                </a:tc>
                <a:tc>
                  <a:txBody>
                    <a:bodyPr/>
                    <a:lstStyle/>
                    <a:p>
                      <a:r>
                        <a:rPr lang="cs-CZ" sz="2000"/>
                        <a:t>  Q3</a:t>
                      </a:r>
                      <a:endParaRPr lang="en-IE" sz="2000"/>
                    </a:p>
                  </a:txBody>
                  <a:tcPr>
                    <a:solidFill>
                      <a:schemeClr val="accent1">
                        <a:lumMod val="75000"/>
                      </a:schemeClr>
                    </a:solidFill>
                  </a:tcPr>
                </a:tc>
                <a:tc>
                  <a:txBody>
                    <a:bodyPr/>
                    <a:lstStyle/>
                    <a:p>
                      <a:r>
                        <a:rPr lang="cs-CZ" sz="2000"/>
                        <a:t> Q4</a:t>
                      </a:r>
                      <a:endParaRPr lang="en-IE" sz="2000"/>
                    </a:p>
                  </a:txBody>
                  <a:tcPr>
                    <a:solidFill>
                      <a:schemeClr val="accent1">
                        <a:lumMod val="75000"/>
                      </a:schemeClr>
                    </a:solidFill>
                  </a:tcPr>
                </a:tc>
                <a:extLst>
                  <a:ext uri="{0D108BD9-81ED-4DB2-BD59-A6C34878D82A}">
                    <a16:rowId xmlns:a16="http://schemas.microsoft.com/office/drawing/2014/main" val="2048425762"/>
                  </a:ext>
                </a:extLst>
              </a:tr>
              <a:tr h="12324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000" b="1" kern="1200" noProof="0">
                          <a:solidFill>
                            <a:schemeClr val="accent2">
                              <a:lumMod val="60000"/>
                              <a:lumOff val="40000"/>
                            </a:schemeClr>
                          </a:solidFill>
                          <a:latin typeface="+mn-lt"/>
                          <a:ea typeface="+mn-ea"/>
                          <a:cs typeface="+mn-cs"/>
                        </a:rPr>
                        <a:t>CL4</a:t>
                      </a:r>
                      <a:endParaRPr lang="en-IE" sz="2000" b="1" kern="1200" noProof="0">
                        <a:solidFill>
                          <a:schemeClr val="accent2">
                            <a:lumMod val="60000"/>
                            <a:lumOff val="40000"/>
                          </a:schemeClr>
                        </a:solidFill>
                        <a:latin typeface="+mn-lt"/>
                        <a:ea typeface="+mn-ea"/>
                        <a:cs typeface="+mn-cs"/>
                      </a:endParaRPr>
                    </a:p>
                  </a:txBody>
                  <a:tcPr anchor="ctr">
                    <a:solidFill>
                      <a:schemeClr val="bg1">
                        <a:lumMod val="75000"/>
                      </a:schemeClr>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kumimoji="0" lang="cs-CZ" sz="2000" b="1" i="0" u="none" strike="noStrike" kern="1200" cap="none" spc="0" normalizeH="0" baseline="0" noProof="0">
                          <a:ln>
                            <a:noFill/>
                          </a:ln>
                          <a:solidFill>
                            <a:srgbClr val="7030A0"/>
                          </a:solidFill>
                          <a:effectLst/>
                          <a:uLnTx/>
                          <a:uFillTx/>
                          <a:latin typeface="+mn-lt"/>
                          <a:ea typeface="+mn-ea"/>
                          <a:cs typeface="+mn-cs"/>
                        </a:rPr>
                        <a:t>D 1-2</a:t>
                      </a:r>
                      <a:r>
                        <a:rPr lang="cs-CZ" sz="2000" b="1" i="0" u="none" strike="noStrike" kern="1200" cap="none" spc="0" normalizeH="0" baseline="0" noProof="0">
                          <a:ln>
                            <a:noFill/>
                          </a:ln>
                          <a:solidFill>
                            <a:srgbClr val="7030A0"/>
                          </a:solidFill>
                          <a:effectLst/>
                          <a:uLnTx/>
                          <a:uFillTx/>
                          <a:latin typeface="+mn-lt"/>
                          <a:ea typeface="+mn-ea"/>
                          <a:cs typeface="+mn-cs"/>
                        </a:rPr>
                        <a:t>      </a:t>
                      </a:r>
                      <a:r>
                        <a:rPr kumimoji="0" lang="cs-CZ" sz="2000" b="1" i="0" u="none" strike="noStrike" kern="1200" cap="none" spc="0" normalizeH="0" baseline="0" noProof="0">
                          <a:ln>
                            <a:noFill/>
                          </a:ln>
                          <a:solidFill>
                            <a:srgbClr val="7030A0"/>
                          </a:solidFill>
                          <a:effectLst/>
                          <a:uLnTx/>
                          <a:uFillTx/>
                          <a:latin typeface="+mn-lt"/>
                          <a:ea typeface="+mn-ea"/>
                          <a:cs typeface="+mn-cs"/>
                        </a:rPr>
                        <a:t> </a:t>
                      </a:r>
                      <a:r>
                        <a:rPr kumimoji="0" lang="cs-CZ" sz="2000" b="1" i="0" u="none" strike="noStrike" kern="1200" cap="none" spc="0" normalizeH="0" baseline="0" noProof="0">
                          <a:ln>
                            <a:noFill/>
                          </a:ln>
                          <a:effectLst/>
                          <a:uLnTx/>
                          <a:uFillTx/>
                          <a:latin typeface="+mn-lt"/>
                          <a:ea typeface="+mn-ea"/>
                          <a:cs typeface="+mn-cs"/>
                        </a:rPr>
                        <a:t>07/02/24</a:t>
                      </a:r>
                    </a:p>
                    <a:p>
                      <a:pPr marL="0" marR="0" lvl="0" indent="0" algn="l" rtl="0" eaLnBrk="1" fontAlgn="auto" latinLnBrk="0" hangingPunct="1">
                        <a:lnSpc>
                          <a:spcPct val="100000"/>
                        </a:lnSpc>
                        <a:spcBef>
                          <a:spcPts val="0"/>
                        </a:spcBef>
                        <a:spcAft>
                          <a:spcPts val="0"/>
                        </a:spcAft>
                        <a:buClrTx/>
                        <a:buSzTx/>
                        <a:buFontTx/>
                        <a:buNone/>
                      </a:pPr>
                      <a:r>
                        <a:rPr kumimoji="0" lang="cs-CZ" sz="2000" b="1" i="0" u="none" strike="noStrike" kern="1200" cap="none" spc="0" normalizeH="0" baseline="0" noProof="0">
                          <a:ln>
                            <a:noFill/>
                          </a:ln>
                          <a:solidFill>
                            <a:srgbClr val="7030A0"/>
                          </a:solidFill>
                          <a:effectLst/>
                          <a:uLnTx/>
                          <a:uFillTx/>
                          <a:latin typeface="+mn-lt"/>
                          <a:ea typeface="+mn-ea"/>
                          <a:cs typeface="+mn-cs"/>
                        </a:rPr>
                        <a:t>D 5</a:t>
                      </a:r>
                      <a:r>
                        <a:rPr lang="cs-CZ" sz="2000" b="1" i="0" u="none" strike="noStrike" kern="1200" cap="none" spc="0" normalizeH="0" baseline="0" noProof="0">
                          <a:ln>
                            <a:noFill/>
                          </a:ln>
                          <a:solidFill>
                            <a:srgbClr val="7030A0"/>
                          </a:solidFill>
                          <a:effectLst/>
                          <a:uLnTx/>
                          <a:uFillTx/>
                          <a:latin typeface="+mn-lt"/>
                          <a:ea typeface="+mn-ea"/>
                          <a:cs typeface="+mn-cs"/>
                        </a:rPr>
                        <a:t>          </a:t>
                      </a:r>
                      <a:r>
                        <a:rPr lang="cs-CZ" sz="2000" b="1" i="0" u="none" strike="noStrike" kern="1200" cap="none" spc="0" normalizeH="0" baseline="0" noProof="0">
                          <a:ln>
                            <a:noFill/>
                          </a:ln>
                          <a:solidFill>
                            <a:schemeClr val="tx1"/>
                          </a:solidFill>
                          <a:effectLst/>
                          <a:uLnTx/>
                          <a:uFillTx/>
                          <a:latin typeface="+mn-lt"/>
                          <a:ea typeface="+mn-ea"/>
                          <a:cs typeface="+mn-cs"/>
                        </a:rPr>
                        <a:t>14/02/24</a:t>
                      </a:r>
                    </a:p>
                    <a:p>
                      <a:pPr marL="0" marR="0" lvl="0" indent="0" algn="l">
                        <a:lnSpc>
                          <a:spcPct val="100000"/>
                        </a:lnSpc>
                        <a:spcBef>
                          <a:spcPts val="0"/>
                        </a:spcBef>
                        <a:spcAft>
                          <a:spcPts val="0"/>
                        </a:spcAft>
                        <a:buClrTx/>
                        <a:buSzTx/>
                        <a:buFontTx/>
                        <a:buNone/>
                      </a:pPr>
                      <a:r>
                        <a:rPr lang="cs-CZ" sz="2000" b="1" i="0" u="none" strike="noStrike" kern="1200" cap="none" spc="0" normalizeH="0" baseline="0" noProof="0">
                          <a:ln>
                            <a:noFill/>
                          </a:ln>
                          <a:effectLst/>
                          <a:uLnTx/>
                          <a:uFillTx/>
                          <a:latin typeface="+mn-lt"/>
                          <a:ea typeface="+mn-ea"/>
                          <a:cs typeface="+mn-cs"/>
                        </a:rPr>
                        <a:t>                </a:t>
                      </a:r>
                      <a:r>
                        <a:rPr kumimoji="0" lang="cs-CZ" sz="2000" b="1" i="0" u="none" strike="noStrike" kern="1200" cap="none" spc="0" normalizeH="0" baseline="0" noProof="0">
                          <a:ln>
                            <a:noFill/>
                          </a:ln>
                          <a:effectLst/>
                          <a:uLnTx/>
                          <a:uFillTx/>
                          <a:latin typeface="+mn-lt"/>
                          <a:ea typeface="+mn-ea"/>
                          <a:cs typeface="+mn-cs"/>
                        </a:rPr>
                        <a:t>20/02/24</a:t>
                      </a:r>
                      <a:endParaRPr kumimoji="0" lang="cs-CZ"/>
                    </a:p>
                    <a:p>
                      <a:pPr marL="0" marR="0" lvl="0" indent="0" algn="l" rtl="0" eaLnBrk="1" fontAlgn="auto" latinLnBrk="0" hangingPunct="1">
                        <a:lnSpc>
                          <a:spcPct val="100000"/>
                        </a:lnSpc>
                        <a:spcBef>
                          <a:spcPts val="0"/>
                        </a:spcBef>
                        <a:spcAft>
                          <a:spcPts val="0"/>
                        </a:spcAft>
                        <a:buClrTx/>
                        <a:buSzTx/>
                        <a:buFontTx/>
                        <a:buNone/>
                      </a:pPr>
                      <a:r>
                        <a:rPr kumimoji="0" lang="cs-CZ" sz="2000" b="1" i="0" u="none" strike="noStrike" kern="1200" cap="none" spc="0" normalizeH="0" baseline="0" noProof="0">
                          <a:ln>
                            <a:noFill/>
                          </a:ln>
                          <a:solidFill>
                            <a:srgbClr val="7030A0"/>
                          </a:solidFill>
                          <a:effectLst/>
                          <a:uLnTx/>
                          <a:uFillTx/>
                          <a:latin typeface="+mn-lt"/>
                          <a:ea typeface="+mn-ea"/>
                          <a:cs typeface="+mn-cs"/>
                        </a:rPr>
                        <a:t>D 3-4+6</a:t>
                      </a:r>
                      <a:r>
                        <a:rPr lang="cs-CZ" sz="2000" b="1" i="0" u="none" strike="noStrike" kern="1200" cap="none" spc="0" normalizeH="0" baseline="0" noProof="0">
                          <a:ln>
                            <a:noFill/>
                          </a:ln>
                          <a:solidFill>
                            <a:srgbClr val="7030A0"/>
                          </a:solidFill>
                          <a:effectLst/>
                          <a:uLnTx/>
                          <a:uFillTx/>
                          <a:latin typeface="+mn-lt"/>
                          <a:ea typeface="+mn-ea"/>
                          <a:cs typeface="+mn-cs"/>
                        </a:rPr>
                        <a:t> </a:t>
                      </a:r>
                      <a:r>
                        <a:rPr kumimoji="0" lang="cs-CZ" sz="2000" b="1" i="0" u="none" strike="noStrike" kern="1200" cap="none" spc="0" normalizeH="0" baseline="0" noProof="0">
                          <a:ln>
                            <a:noFill/>
                          </a:ln>
                          <a:solidFill>
                            <a:srgbClr val="7030A0"/>
                          </a:solidFill>
                          <a:effectLst/>
                          <a:uLnTx/>
                          <a:uFillTx/>
                          <a:latin typeface="+mn-lt"/>
                          <a:ea typeface="+mn-ea"/>
                          <a:cs typeface="+mn-cs"/>
                        </a:rPr>
                        <a:t> </a:t>
                      </a:r>
                      <a:r>
                        <a:rPr kumimoji="0" lang="cs-CZ" sz="2000" b="1" i="0" u="none" strike="noStrike" kern="1200" cap="none" spc="0" normalizeH="0" baseline="0" noProof="0">
                          <a:ln>
                            <a:noFill/>
                          </a:ln>
                          <a:effectLst/>
                          <a:uLnTx/>
                          <a:uFillTx/>
                          <a:latin typeface="+mn-lt"/>
                          <a:ea typeface="+mn-ea"/>
                          <a:cs typeface="+mn-cs"/>
                        </a:rPr>
                        <a:t>19/03/24</a:t>
                      </a:r>
                    </a:p>
                  </a:txBody>
                  <a:tcPr anchor="c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000" b="1" i="0" u="none" strike="noStrike" kern="1200" cap="none" spc="0" normalizeH="0" baseline="0" noProof="0">
                          <a:ln>
                            <a:noFill/>
                          </a:ln>
                          <a:effectLst/>
                          <a:uLnTx/>
                          <a:uFillTx/>
                          <a:latin typeface="+mn-lt"/>
                          <a:ea typeface="+mn-ea"/>
                          <a:cs typeface="+mn-cs"/>
                        </a:rPr>
                        <a:t>M-ERA</a:t>
                      </a:r>
                      <a:endParaRPr kumimoji="0" lang="en-IE" sz="2000" b="1" i="0" u="none" strike="noStrike" kern="1200" cap="none" spc="0" normalizeH="0" baseline="0" noProof="0">
                        <a:ln>
                          <a:noFill/>
                        </a:ln>
                        <a:effectLst/>
                        <a:uLnTx/>
                        <a:uFillTx/>
                        <a:latin typeface="+mn-lt"/>
                        <a:ea typeface="+mn-ea"/>
                        <a:cs typeface="+mn-cs"/>
                      </a:endParaRPr>
                    </a:p>
                  </a:txBody>
                  <a:tcPr anchor="ctr">
                    <a:solidFill>
                      <a:schemeClr val="accent1">
                        <a:lumMod val="20000"/>
                        <a:lumOff val="80000"/>
                      </a:schemeClr>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kumimoji="0" lang="cs-CZ" sz="2000" b="1" i="0" u="none" strike="noStrike" kern="1200" cap="none" spc="0" normalizeH="0" baseline="0" noProof="0">
                          <a:ln>
                            <a:noFill/>
                          </a:ln>
                          <a:solidFill>
                            <a:srgbClr val="7030A0"/>
                          </a:solidFill>
                          <a:effectLst/>
                          <a:uLnTx/>
                          <a:uFillTx/>
                          <a:latin typeface="+mn-lt"/>
                          <a:ea typeface="+mn-ea"/>
                          <a:cs typeface="+mn-cs"/>
                        </a:rPr>
                        <a:t>D 4+6</a:t>
                      </a:r>
                      <a:r>
                        <a:rPr lang="cs-CZ" sz="2000" b="1" i="0" u="none" strike="noStrike" kern="1200" cap="none" spc="0" normalizeH="0" baseline="0" noProof="0">
                          <a:ln>
                            <a:noFill/>
                          </a:ln>
                          <a:effectLst/>
                          <a:uLnTx/>
                          <a:uFillTx/>
                          <a:latin typeface="+mn-lt"/>
                          <a:ea typeface="+mn-ea"/>
                          <a:cs typeface="+mn-cs"/>
                        </a:rPr>
                        <a:t> </a:t>
                      </a:r>
                      <a:r>
                        <a:rPr lang="cs-CZ" sz="2000" b="1" i="0" u="none" strike="noStrike" kern="1200" cap="none" spc="0" normalizeH="0" baseline="0" noProof="0">
                          <a:ln>
                            <a:noFill/>
                          </a:ln>
                          <a:solidFill>
                            <a:srgbClr val="C00000"/>
                          </a:solidFill>
                          <a:effectLst/>
                          <a:uLnTx/>
                          <a:uFillTx/>
                          <a:latin typeface="+mn-lt"/>
                          <a:ea typeface="+mn-ea"/>
                          <a:cs typeface="+mn-cs"/>
                        </a:rPr>
                        <a:t>       </a:t>
                      </a:r>
                      <a:r>
                        <a:rPr lang="cs-CZ" sz="2000" b="1" i="0" u="none" strike="noStrike" kern="1200" cap="none" spc="0" normalizeH="0" baseline="0" noProof="0">
                          <a:ln>
                            <a:noFill/>
                          </a:ln>
                          <a:effectLst/>
                          <a:uLnTx/>
                          <a:uFillTx/>
                          <a:latin typeface="+mn-lt"/>
                          <a:ea typeface="+mn-ea"/>
                          <a:cs typeface="+mn-cs"/>
                        </a:rPr>
                        <a:t> </a:t>
                      </a:r>
                      <a:r>
                        <a:rPr kumimoji="0" lang="cs-CZ" sz="2000" b="1" i="0" u="none" strike="noStrike" kern="1200" cap="none" spc="0" normalizeH="0" baseline="0" noProof="0">
                          <a:ln>
                            <a:noFill/>
                          </a:ln>
                          <a:effectLst/>
                          <a:uLnTx/>
                          <a:uFillTx/>
                          <a:latin typeface="+mn-lt"/>
                          <a:ea typeface="+mn-ea"/>
                          <a:cs typeface="+mn-cs"/>
                        </a:rPr>
                        <a:t> září 2024</a:t>
                      </a:r>
                      <a:r>
                        <a:rPr lang="cs-CZ" sz="2000" b="1" i="0" u="none" strike="noStrike" kern="1200" cap="none" spc="0" normalizeH="0" baseline="0" noProof="0">
                          <a:ln>
                            <a:noFill/>
                          </a:ln>
                          <a:effectLst/>
                          <a:uLnTx/>
                          <a:uFillTx/>
                          <a:latin typeface="+mn-lt"/>
                          <a:ea typeface="+mn-ea"/>
                          <a:cs typeface="+mn-cs"/>
                        </a:rPr>
                        <a:t> </a:t>
                      </a:r>
                      <a:endParaRPr kumimoji="0" lang="en-IE" sz="2000" b="1" i="0" u="none" strike="noStrike" kern="1200" cap="none" spc="0" normalizeH="0" baseline="0" noProof="0">
                        <a:ln>
                          <a:noFill/>
                        </a:ln>
                        <a:effectLst/>
                        <a:uLnTx/>
                        <a:uFillTx/>
                        <a:latin typeface="+mn-lt"/>
                        <a:ea typeface="+mn-ea"/>
                        <a:cs typeface="+mn-cs"/>
                      </a:endParaRPr>
                    </a:p>
                  </a:txBody>
                  <a:tcPr anchor="ctr">
                    <a:solidFill>
                      <a:schemeClr val="accent1">
                        <a:lumMod val="20000"/>
                        <a:lumOff val="80000"/>
                      </a:schemeClr>
                    </a:solidFill>
                  </a:tcPr>
                </a:tc>
                <a:tc>
                  <a:txBody>
                    <a:bodyPr/>
                    <a:lstStyle/>
                    <a:p>
                      <a:pPr marL="0" marR="0" lvl="0" indent="0" algn="l" rtl="0" eaLnBrk="1" fontAlgn="auto" latinLnBrk="0" hangingPunct="1">
                        <a:lnSpc>
                          <a:spcPct val="100000"/>
                        </a:lnSpc>
                        <a:spcBef>
                          <a:spcPts val="0"/>
                        </a:spcBef>
                        <a:spcAft>
                          <a:spcPts val="0"/>
                        </a:spcAft>
                        <a:buClrTx/>
                        <a:buSzTx/>
                        <a:buFontTx/>
                        <a:buNone/>
                      </a:pPr>
                      <a:endParaRPr kumimoji="0" lang="en-IE" sz="2000" b="1" i="0" u="none" strike="noStrike" kern="1200" cap="none" spc="0" normalizeH="0" baseline="0" noProof="0">
                        <a:ln>
                          <a:noFill/>
                        </a:ln>
                        <a:effectLst/>
                        <a:uLnTx/>
                        <a:uFillTx/>
                        <a:latin typeface="+mn-lt"/>
                        <a:ea typeface="+mn-ea"/>
                        <a:cs typeface="+mn-cs"/>
                      </a:endParaRPr>
                    </a:p>
                  </a:txBody>
                  <a:tcPr anchor="ctr">
                    <a:solidFill>
                      <a:schemeClr val="accent1">
                        <a:lumMod val="20000"/>
                        <a:lumOff val="80000"/>
                      </a:schemeClr>
                    </a:solidFill>
                  </a:tcPr>
                </a:tc>
                <a:extLst>
                  <a:ext uri="{0D108BD9-81ED-4DB2-BD59-A6C34878D82A}">
                    <a16:rowId xmlns:a16="http://schemas.microsoft.com/office/drawing/2014/main" val="2186313612"/>
                  </a:ext>
                </a:extLst>
              </a:tr>
            </a:tbl>
          </a:graphicData>
        </a:graphic>
      </p:graphicFrame>
      <p:sp>
        <p:nvSpPr>
          <p:cNvPr id="4" name="TextovéPole 3">
            <a:extLst>
              <a:ext uri="{FF2B5EF4-FFF2-40B4-BE49-F238E27FC236}">
                <a16:creationId xmlns:a16="http://schemas.microsoft.com/office/drawing/2014/main" id="{ED5F03FC-9C99-73FE-20D1-40903778ABDC}"/>
              </a:ext>
            </a:extLst>
          </p:cNvPr>
          <p:cNvSpPr txBox="1"/>
          <p:nvPr/>
        </p:nvSpPr>
        <p:spPr>
          <a:xfrm>
            <a:off x="886285" y="3612274"/>
            <a:ext cx="8563989" cy="307777"/>
          </a:xfrm>
          <a:prstGeom prst="rect">
            <a:avLst/>
          </a:prstGeom>
          <a:noFill/>
        </p:spPr>
        <p:txBody>
          <a:bodyPr wrap="square" lIns="0" tIns="0" rIns="0" bIns="0" rtlCol="0">
            <a:spAutoFit/>
          </a:bodyPr>
          <a:lstStyle/>
          <a:p>
            <a:pPr algn="l">
              <a:spcBef>
                <a:spcPts val="1000"/>
              </a:spcBef>
              <a:buClr>
                <a:schemeClr val="bg2"/>
              </a:buClr>
            </a:pPr>
            <a:r>
              <a:rPr lang="cs-CZ" sz="2000" b="1"/>
              <a:t>Témata výzvy HORIZON-</a:t>
            </a:r>
            <a:r>
              <a:rPr lang="cs-CZ" sz="2000" b="1">
                <a:solidFill>
                  <a:schemeClr val="accent2">
                    <a:lumMod val="60000"/>
                    <a:lumOff val="40000"/>
                  </a:schemeClr>
                </a:solidFill>
              </a:rPr>
              <a:t>CL</a:t>
            </a:r>
            <a:r>
              <a:rPr lang="cs-CZ" sz="2000" b="1" i="1">
                <a:solidFill>
                  <a:schemeClr val="tx2">
                    <a:lumMod val="60000"/>
                    <a:lumOff val="40000"/>
                  </a:schemeClr>
                </a:solidFill>
              </a:rPr>
              <a:t>4</a:t>
            </a:r>
            <a:r>
              <a:rPr lang="cs-CZ" sz="2000" b="1"/>
              <a:t>-2024-</a:t>
            </a:r>
            <a:r>
              <a:rPr lang="cs-CZ" sz="2000" b="1">
                <a:solidFill>
                  <a:schemeClr val="accent3">
                    <a:lumMod val="60000"/>
                    <a:lumOff val="40000"/>
                  </a:schemeClr>
                </a:solidFill>
              </a:rPr>
              <a:t>DIGITAL-EMERGING</a:t>
            </a:r>
            <a:endParaRPr lang="cs-CZ" sz="2000">
              <a:solidFill>
                <a:schemeClr val="accent4">
                  <a:lumMod val="75000"/>
                </a:schemeClr>
              </a:solidFill>
            </a:endParaRPr>
          </a:p>
        </p:txBody>
      </p:sp>
      <p:sp>
        <p:nvSpPr>
          <p:cNvPr id="5" name="TextovéPole 4">
            <a:extLst>
              <a:ext uri="{FF2B5EF4-FFF2-40B4-BE49-F238E27FC236}">
                <a16:creationId xmlns:a16="http://schemas.microsoft.com/office/drawing/2014/main" id="{7E5B81F7-D6FF-0110-FC7E-CA43CF4BFFCD}"/>
              </a:ext>
            </a:extLst>
          </p:cNvPr>
          <p:cNvSpPr txBox="1"/>
          <p:nvPr/>
        </p:nvSpPr>
        <p:spPr>
          <a:xfrm>
            <a:off x="886283" y="4175337"/>
            <a:ext cx="11062561" cy="615553"/>
          </a:xfrm>
          <a:prstGeom prst="rect">
            <a:avLst/>
          </a:prstGeom>
          <a:noFill/>
        </p:spPr>
        <p:txBody>
          <a:bodyPr wrap="square" lIns="0" tIns="0" rIns="0" bIns="0" rtlCol="0">
            <a:spAutoFit/>
          </a:bodyPr>
          <a:lstStyle/>
          <a:p>
            <a:pPr algn="l">
              <a:buClr>
                <a:schemeClr val="bg2"/>
              </a:buClr>
            </a:pPr>
            <a:r>
              <a:rPr lang="en-US" sz="2000" b="1">
                <a:solidFill>
                  <a:srgbClr val="7030A0"/>
                </a:solidFill>
              </a:rPr>
              <a:t>DIGITAL-EMERGING</a:t>
            </a:r>
            <a:r>
              <a:rPr lang="en-US" sz="2000" b="1"/>
              <a:t>-</a:t>
            </a:r>
            <a:r>
              <a:rPr lang="en-US" sz="2000" b="1">
                <a:solidFill>
                  <a:srgbClr val="C00000"/>
                </a:solidFill>
              </a:rPr>
              <a:t>02</a:t>
            </a:r>
            <a:r>
              <a:rPr lang="en-US" sz="2000" b="1"/>
              <a:t>-</a:t>
            </a:r>
            <a:r>
              <a:rPr lang="en-US" sz="2000" b="1">
                <a:solidFill>
                  <a:schemeClr val="accent4">
                    <a:lumMod val="75000"/>
                  </a:schemeClr>
                </a:solidFill>
              </a:rPr>
              <a:t>01</a:t>
            </a:r>
            <a:r>
              <a:rPr lang="en-US" sz="2000" b="1"/>
              <a:t>: </a:t>
            </a:r>
            <a:r>
              <a:rPr lang="en-US" sz="2000"/>
              <a:t>Developing and deploying a</a:t>
            </a:r>
            <a:r>
              <a:rPr lang="en-US" sz="2000" b="1"/>
              <a:t> network of quantum gravimeters in Europe</a:t>
            </a:r>
            <a:r>
              <a:rPr lang="cs-CZ" sz="2000" b="1"/>
              <a:t> (IA)</a:t>
            </a:r>
          </a:p>
          <a:p>
            <a:pPr algn="l">
              <a:buClr>
                <a:schemeClr val="bg2"/>
              </a:buClr>
            </a:pPr>
            <a:r>
              <a:rPr lang="cs-CZ" sz="2000" b="1"/>
              <a:t>Rozpočet </a:t>
            </a:r>
            <a:r>
              <a:rPr lang="cs-CZ" sz="2000" b="1">
                <a:solidFill>
                  <a:srgbClr val="C00000"/>
                </a:solidFill>
              </a:rPr>
              <a:t>25 M€ &gt; 1 projekt, </a:t>
            </a:r>
            <a:r>
              <a:rPr lang="cs-CZ" sz="2000" b="1"/>
              <a:t>TRL 6 &gt; 8, omezeno na MS + NO, IS, IL</a:t>
            </a:r>
            <a:endParaRPr lang="cs-CZ" sz="2000"/>
          </a:p>
        </p:txBody>
      </p:sp>
      <p:sp>
        <p:nvSpPr>
          <p:cNvPr id="6" name="TextovéPole 5">
            <a:extLst>
              <a:ext uri="{FF2B5EF4-FFF2-40B4-BE49-F238E27FC236}">
                <a16:creationId xmlns:a16="http://schemas.microsoft.com/office/drawing/2014/main" id="{A264C18F-E7F0-F0F1-29A8-D5B5C558C1BC}"/>
              </a:ext>
            </a:extLst>
          </p:cNvPr>
          <p:cNvSpPr txBox="1"/>
          <p:nvPr/>
        </p:nvSpPr>
        <p:spPr>
          <a:xfrm>
            <a:off x="880043" y="4939433"/>
            <a:ext cx="11219808" cy="1231106"/>
          </a:xfrm>
          <a:prstGeom prst="rect">
            <a:avLst/>
          </a:prstGeom>
          <a:noFill/>
        </p:spPr>
        <p:txBody>
          <a:bodyPr wrap="square" lIns="0" tIns="0" rIns="0" bIns="0" rtlCol="0">
            <a:spAutoFit/>
          </a:bodyPr>
          <a:lstStyle/>
          <a:p>
            <a:pPr algn="l">
              <a:buClr>
                <a:schemeClr val="bg2"/>
              </a:buClr>
            </a:pPr>
            <a:r>
              <a:rPr lang="en-US" sz="2000" b="1">
                <a:solidFill>
                  <a:srgbClr val="7030A0"/>
                </a:solidFill>
              </a:rPr>
              <a:t>DIGITAL-EMERGING</a:t>
            </a:r>
            <a:r>
              <a:rPr lang="en-US" sz="2000" b="1"/>
              <a:t>-</a:t>
            </a:r>
            <a:r>
              <a:rPr lang="en-US" sz="2000" b="1">
                <a:solidFill>
                  <a:srgbClr val="C00000"/>
                </a:solidFill>
              </a:rPr>
              <a:t>02</a:t>
            </a:r>
            <a:r>
              <a:rPr lang="en-US" sz="2000" b="1"/>
              <a:t>-</a:t>
            </a:r>
            <a:r>
              <a:rPr lang="en-US" sz="2000" b="1">
                <a:solidFill>
                  <a:schemeClr val="accent4">
                    <a:lumMod val="75000"/>
                  </a:schemeClr>
                </a:solidFill>
              </a:rPr>
              <a:t>0</a:t>
            </a:r>
            <a:r>
              <a:rPr lang="cs-CZ" sz="2000" b="1">
                <a:solidFill>
                  <a:schemeClr val="accent4">
                    <a:lumMod val="75000"/>
                  </a:schemeClr>
                </a:solidFill>
              </a:rPr>
              <a:t>2</a:t>
            </a:r>
            <a:r>
              <a:rPr lang="en-US" sz="2000" b="1"/>
              <a:t>: Stimulating transnational research and development of next generation quantum technologies, including basic theories and components (</a:t>
            </a:r>
            <a:r>
              <a:rPr lang="cs-CZ" sz="2000" b="1"/>
              <a:t>RIA, </a:t>
            </a:r>
            <a:r>
              <a:rPr lang="en-US" sz="2000" b="1"/>
              <a:t>Cascading grant with FSTP)</a:t>
            </a:r>
            <a:endParaRPr lang="cs-CZ" sz="2000" b="1"/>
          </a:p>
          <a:p>
            <a:pPr>
              <a:buClr>
                <a:schemeClr val="bg2"/>
              </a:buClr>
            </a:pPr>
            <a:r>
              <a:rPr lang="cs-CZ" sz="2000"/>
              <a:t>Návaznost na </a:t>
            </a:r>
            <a:r>
              <a:rPr lang="cs-CZ" sz="2000" err="1"/>
              <a:t>QuantERA</a:t>
            </a:r>
            <a:r>
              <a:rPr lang="cs-CZ" sz="2000"/>
              <a:t> </a:t>
            </a:r>
            <a:r>
              <a:rPr lang="cs-CZ" sz="2000" err="1"/>
              <a:t>cofund</a:t>
            </a:r>
            <a:r>
              <a:rPr lang="cs-CZ" sz="2000"/>
              <a:t>, </a:t>
            </a:r>
            <a:r>
              <a:rPr lang="cs-CZ" sz="2000" b="1"/>
              <a:t>rozpočet </a:t>
            </a:r>
            <a:r>
              <a:rPr lang="cs-CZ" sz="2000" b="1">
                <a:solidFill>
                  <a:srgbClr val="C00000"/>
                </a:solidFill>
              </a:rPr>
              <a:t>15 M€ </a:t>
            </a:r>
            <a:r>
              <a:rPr lang="cs-CZ" sz="2000" b="1"/>
              <a:t>+ </a:t>
            </a:r>
            <a:r>
              <a:rPr lang="cs-CZ" sz="2000"/>
              <a:t>předpoklad</a:t>
            </a:r>
            <a:r>
              <a:rPr lang="cs-CZ" sz="2000" b="1"/>
              <a:t> příspěvků MS </a:t>
            </a:r>
            <a:r>
              <a:rPr lang="cs-CZ" sz="2000" b="1">
                <a:solidFill>
                  <a:srgbClr val="C00000"/>
                </a:solidFill>
              </a:rPr>
              <a:t>30 M€ </a:t>
            </a:r>
            <a:endParaRPr lang="cs-CZ" sz="2000">
              <a:solidFill>
                <a:srgbClr val="C00000"/>
              </a:solidFill>
            </a:endParaRPr>
          </a:p>
          <a:p>
            <a:pPr algn="l">
              <a:buClr>
                <a:schemeClr val="bg2"/>
              </a:buClr>
            </a:pPr>
            <a:endParaRPr lang="cs-CZ" sz="2000"/>
          </a:p>
        </p:txBody>
      </p:sp>
      <p:sp>
        <p:nvSpPr>
          <p:cNvPr id="7" name="TextovéPole 6">
            <a:extLst>
              <a:ext uri="{FF2B5EF4-FFF2-40B4-BE49-F238E27FC236}">
                <a16:creationId xmlns:a16="http://schemas.microsoft.com/office/drawing/2014/main" id="{F2761C1B-FD32-CFB1-37E7-E9CF5DE3FCE3}"/>
              </a:ext>
            </a:extLst>
          </p:cNvPr>
          <p:cNvSpPr txBox="1"/>
          <p:nvPr/>
        </p:nvSpPr>
        <p:spPr>
          <a:xfrm>
            <a:off x="307107" y="4175337"/>
            <a:ext cx="469862" cy="307777"/>
          </a:xfrm>
          <a:prstGeom prst="rect">
            <a:avLst/>
          </a:prstGeom>
          <a:noFill/>
        </p:spPr>
        <p:txBody>
          <a:bodyPr wrap="square" lIns="0" tIns="0" rIns="0" bIns="0" rtlCol="0">
            <a:spAutoFit/>
          </a:bodyPr>
          <a:lstStyle/>
          <a:p>
            <a:pPr algn="l">
              <a:spcBef>
                <a:spcPts val="1000"/>
              </a:spcBef>
              <a:buClr>
                <a:schemeClr val="bg2"/>
              </a:buClr>
            </a:pPr>
            <a:r>
              <a:rPr kumimoji="0" lang="cs-CZ" sz="2000" b="1" i="0" u="none" strike="noStrike" kern="1200" cap="none" spc="0" normalizeH="0" baseline="0" noProof="0">
                <a:ln>
                  <a:noFill/>
                </a:ln>
                <a:solidFill>
                  <a:srgbClr val="7030A0"/>
                </a:solidFill>
                <a:effectLst/>
                <a:uLnTx/>
                <a:uFillTx/>
                <a:latin typeface="+mn-lt"/>
                <a:ea typeface="+mn-ea"/>
                <a:cs typeface="+mn-cs"/>
              </a:rPr>
              <a:t>D 4</a:t>
            </a:r>
            <a:endParaRPr lang="cs-CZ" sz="2000" err="1"/>
          </a:p>
        </p:txBody>
      </p:sp>
      <p:cxnSp>
        <p:nvCxnSpPr>
          <p:cNvPr id="9" name="Přímá spojnice se šipkou 8">
            <a:extLst>
              <a:ext uri="{FF2B5EF4-FFF2-40B4-BE49-F238E27FC236}">
                <a16:creationId xmlns:a16="http://schemas.microsoft.com/office/drawing/2014/main" id="{007087FD-98C7-06E4-FC8B-43E687F9960A}"/>
              </a:ext>
            </a:extLst>
          </p:cNvPr>
          <p:cNvCxnSpPr>
            <a:cxnSpLocks/>
          </p:cNvCxnSpPr>
          <p:nvPr/>
        </p:nvCxnSpPr>
        <p:spPr>
          <a:xfrm flipH="1">
            <a:off x="5035723" y="2613824"/>
            <a:ext cx="1828798" cy="998165"/>
          </a:xfrm>
          <a:prstGeom prst="straightConnector1">
            <a:avLst/>
          </a:prstGeom>
          <a:ln w="28575">
            <a:solidFill>
              <a:srgbClr val="9900C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01508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29763" y="558086"/>
            <a:ext cx="11032233" cy="497059"/>
          </a:xfrm>
        </p:spPr>
        <p:txBody>
          <a:bodyPr>
            <a:normAutofit/>
          </a:bodyPr>
          <a:lstStyle/>
          <a:p>
            <a:pPr algn="l"/>
            <a:r>
              <a:rPr lang="cs-CZ" cap="none"/>
              <a:t>Další iniciativy - ERA-NET </a:t>
            </a:r>
            <a:r>
              <a:rPr lang="cs-CZ" cap="none" err="1"/>
              <a:t>Cofund</a:t>
            </a:r>
            <a:r>
              <a:rPr lang="cs-CZ" cap="none"/>
              <a:t> </a:t>
            </a:r>
          </a:p>
        </p:txBody>
      </p:sp>
      <p:sp>
        <p:nvSpPr>
          <p:cNvPr id="9" name="Zástupný obsah 5">
            <a:extLst>
              <a:ext uri="{FF2B5EF4-FFF2-40B4-BE49-F238E27FC236}">
                <a16:creationId xmlns:a16="http://schemas.microsoft.com/office/drawing/2014/main" id="{D648132C-7B01-43A9-8EEB-D24EB9700E28}"/>
              </a:ext>
            </a:extLst>
          </p:cNvPr>
          <p:cNvSpPr txBox="1">
            <a:spLocks/>
          </p:cNvSpPr>
          <p:nvPr/>
        </p:nvSpPr>
        <p:spPr>
          <a:xfrm>
            <a:off x="1811981" y="5500443"/>
            <a:ext cx="8058071" cy="885535"/>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buClr>
                <a:schemeClr val="bg2"/>
              </a:buClr>
              <a:buFont typeface="Wingdings" panose="05000000000000000000" pitchFamily="2" charset="2"/>
              <a:buChar char="§"/>
              <a:defRPr sz="2000" kern="1200">
                <a:solidFill>
                  <a:schemeClr val="tx1"/>
                </a:solidFill>
                <a:latin typeface="+mn-lt"/>
                <a:ea typeface="+mn-ea"/>
                <a:cs typeface="+mn-cs"/>
              </a:defRPr>
            </a:lvl1pPr>
            <a:lvl2pPr marL="685800" indent="-288000" algn="l" defTabSz="914400" rtl="0" eaLnBrk="1" latinLnBrk="0" hangingPunct="1">
              <a:lnSpc>
                <a:spcPct val="100000"/>
              </a:lnSpc>
              <a:spcBef>
                <a:spcPts val="500"/>
              </a:spcBef>
              <a:buClr>
                <a:schemeClr val="tx2"/>
              </a:buClr>
              <a:buFont typeface="Franklin Gothic Book" panose="020B05030201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strike="sngStrike"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strike="sngStrike"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cs-CZ" b="1"/>
              <a:t>Informace </a:t>
            </a:r>
            <a:r>
              <a:rPr lang="cs-CZ"/>
              <a:t>– vlastní informační </a:t>
            </a:r>
            <a:r>
              <a:rPr lang="cs-CZ" b="1"/>
              <a:t>web </a:t>
            </a:r>
            <a:r>
              <a:rPr lang="cs-CZ" b="1">
                <a:hlinkClick r:id="rId3"/>
              </a:rPr>
              <a:t>M-ERA</a:t>
            </a:r>
            <a:r>
              <a:rPr lang="cs-CZ" b="1"/>
              <a:t> </a:t>
            </a:r>
            <a:r>
              <a:rPr lang="cs-CZ"/>
              <a:t>+ </a:t>
            </a:r>
            <a:r>
              <a:rPr lang="cs-CZ" b="1">
                <a:hlinkClick r:id="rId4"/>
              </a:rPr>
              <a:t>TA ČR</a:t>
            </a:r>
            <a:endParaRPr lang="cs-CZ" b="1"/>
          </a:p>
          <a:p>
            <a:pPr marL="0" indent="0">
              <a:spcBef>
                <a:spcPts val="600"/>
              </a:spcBef>
              <a:buNone/>
            </a:pPr>
            <a:r>
              <a:rPr lang="cs-CZ"/>
              <a:t>+ web TC </a:t>
            </a:r>
            <a:r>
              <a:rPr lang="cs-CZ" b="1"/>
              <a:t>Horizont Evropa</a:t>
            </a:r>
            <a:r>
              <a:rPr lang="cs-CZ"/>
              <a:t> (</a:t>
            </a:r>
            <a:r>
              <a:rPr lang="cs-CZ">
                <a:solidFill>
                  <a:schemeClr val="bg2">
                    <a:lumMod val="50000"/>
                  </a:schemeClr>
                </a:solidFill>
                <a:hlinkClick r:id="rId5"/>
              </a:rPr>
              <a:t>Související iniciativy</a:t>
            </a:r>
            <a:r>
              <a:rPr lang="cs-CZ">
                <a:solidFill>
                  <a:schemeClr val="bg2">
                    <a:lumMod val="50000"/>
                  </a:schemeClr>
                </a:solidFill>
              </a:rPr>
              <a:t> </a:t>
            </a:r>
            <a:r>
              <a:rPr lang="cs-CZ"/>
              <a:t>– klastry </a:t>
            </a:r>
            <a:r>
              <a:rPr lang="cs-CZ" b="1">
                <a:solidFill>
                  <a:srgbClr val="C00000"/>
                </a:solidFill>
              </a:rPr>
              <a:t>4</a:t>
            </a:r>
            <a:r>
              <a:rPr lang="cs-CZ"/>
              <a:t> a </a:t>
            </a:r>
            <a:r>
              <a:rPr lang="cs-CZ" b="1">
                <a:solidFill>
                  <a:srgbClr val="C00000"/>
                </a:solidFill>
              </a:rPr>
              <a:t>5</a:t>
            </a:r>
            <a:r>
              <a:rPr lang="cs-CZ"/>
              <a:t>)</a:t>
            </a:r>
          </a:p>
          <a:p>
            <a:endParaRPr lang="cs-CZ"/>
          </a:p>
        </p:txBody>
      </p:sp>
      <p:sp>
        <p:nvSpPr>
          <p:cNvPr id="10" name="Šipka nahoru 9"/>
          <p:cNvSpPr/>
          <p:nvPr/>
        </p:nvSpPr>
        <p:spPr>
          <a:xfrm>
            <a:off x="1189656" y="5425838"/>
            <a:ext cx="340963" cy="405811"/>
          </a:xfrm>
          <a:prstGeom prst="up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000"/>
          </a:p>
        </p:txBody>
      </p:sp>
      <p:pic>
        <p:nvPicPr>
          <p:cNvPr id="13" name="Obrázek 12" descr="Obsah obrázku text, Písmo, logo, Grafika&#10;&#10;Popis byl vytvořen automaticky">
            <a:extLst>
              <a:ext uri="{FF2B5EF4-FFF2-40B4-BE49-F238E27FC236}">
                <a16:creationId xmlns:a16="http://schemas.microsoft.com/office/drawing/2014/main" id="{94EBF185-C30E-9D1B-C507-5D0FE258C3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70897" y="392217"/>
            <a:ext cx="2371725" cy="781050"/>
          </a:xfrm>
          <a:prstGeom prst="rect">
            <a:avLst/>
          </a:prstGeom>
        </p:spPr>
      </p:pic>
      <p:grpSp>
        <p:nvGrpSpPr>
          <p:cNvPr id="11" name="Skupina 10">
            <a:extLst>
              <a:ext uri="{FF2B5EF4-FFF2-40B4-BE49-F238E27FC236}">
                <a16:creationId xmlns:a16="http://schemas.microsoft.com/office/drawing/2014/main" id="{2446E99E-27A8-5EF0-7BA6-CE25D32EB873}"/>
              </a:ext>
            </a:extLst>
          </p:cNvPr>
          <p:cNvGrpSpPr/>
          <p:nvPr/>
        </p:nvGrpSpPr>
        <p:grpSpPr>
          <a:xfrm>
            <a:off x="1296003" y="3366487"/>
            <a:ext cx="10322065" cy="1746214"/>
            <a:chOff x="1296003" y="3314947"/>
            <a:chExt cx="10322065" cy="1746214"/>
          </a:xfrm>
        </p:grpSpPr>
        <p:sp>
          <p:nvSpPr>
            <p:cNvPr id="3" name="Zástupný obsah 5">
              <a:extLst>
                <a:ext uri="{FF2B5EF4-FFF2-40B4-BE49-F238E27FC236}">
                  <a16:creationId xmlns:a16="http://schemas.microsoft.com/office/drawing/2014/main" id="{DBEC40E1-9017-6CBF-E12A-5F9E94AE8E7F}"/>
                </a:ext>
              </a:extLst>
            </p:cNvPr>
            <p:cNvSpPr txBox="1">
              <a:spLocks/>
            </p:cNvSpPr>
            <p:nvPr/>
          </p:nvSpPr>
          <p:spPr>
            <a:xfrm>
              <a:off x="1315054" y="3314947"/>
              <a:ext cx="2482396" cy="405812"/>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buClr>
                  <a:schemeClr val="bg2"/>
                </a:buClr>
                <a:buFont typeface="Wingdings" panose="05000000000000000000" pitchFamily="2" charset="2"/>
                <a:buChar char="§"/>
                <a:defRPr sz="2000" kern="1200">
                  <a:solidFill>
                    <a:schemeClr val="tx1"/>
                  </a:solidFill>
                  <a:latin typeface="+mn-lt"/>
                  <a:ea typeface="+mn-ea"/>
                  <a:cs typeface="+mn-cs"/>
                </a:defRPr>
              </a:lvl1pPr>
              <a:lvl2pPr marL="685800" indent="-288000" algn="l" defTabSz="914400" rtl="0" eaLnBrk="1" latinLnBrk="0" hangingPunct="1">
                <a:lnSpc>
                  <a:spcPct val="100000"/>
                </a:lnSpc>
                <a:spcBef>
                  <a:spcPts val="500"/>
                </a:spcBef>
                <a:buClr>
                  <a:schemeClr val="tx2"/>
                </a:buClr>
                <a:buFont typeface="Franklin Gothic Book" panose="020B05030201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strike="sngStrike"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strike="sngStrike"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cs-CZ" b="1">
                  <a:solidFill>
                    <a:schemeClr val="accent2">
                      <a:lumMod val="60000"/>
                      <a:lumOff val="40000"/>
                    </a:schemeClr>
                  </a:solidFill>
                </a:rPr>
                <a:t>6  </a:t>
              </a:r>
              <a:r>
                <a:rPr lang="cs-CZ" b="1">
                  <a:solidFill>
                    <a:srgbClr val="002060"/>
                  </a:solidFill>
                </a:rPr>
                <a:t>tematických oblastí </a:t>
              </a:r>
              <a:endParaRPr lang="cs-CZ">
                <a:solidFill>
                  <a:srgbClr val="002060"/>
                </a:solidFill>
              </a:endParaRPr>
            </a:p>
          </p:txBody>
        </p:sp>
        <p:sp>
          <p:nvSpPr>
            <p:cNvPr id="6" name="Zástupný obsah 5">
              <a:extLst>
                <a:ext uri="{FF2B5EF4-FFF2-40B4-BE49-F238E27FC236}">
                  <a16:creationId xmlns:a16="http://schemas.microsoft.com/office/drawing/2014/main" id="{C3D57297-AB62-BDDF-57AC-D99FD10317FC}"/>
                </a:ext>
              </a:extLst>
            </p:cNvPr>
            <p:cNvSpPr txBox="1">
              <a:spLocks/>
            </p:cNvSpPr>
            <p:nvPr/>
          </p:nvSpPr>
          <p:spPr>
            <a:xfrm>
              <a:off x="1315053" y="3702475"/>
              <a:ext cx="5214839" cy="1358686"/>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buClr>
                  <a:schemeClr val="bg2"/>
                </a:buClr>
                <a:buFont typeface="Wingdings" panose="05000000000000000000" pitchFamily="2" charset="2"/>
                <a:buChar char="§"/>
                <a:defRPr sz="2000" kern="1200">
                  <a:solidFill>
                    <a:schemeClr val="tx1"/>
                  </a:solidFill>
                  <a:latin typeface="+mn-lt"/>
                  <a:ea typeface="+mn-ea"/>
                  <a:cs typeface="+mn-cs"/>
                </a:defRPr>
              </a:lvl1pPr>
              <a:lvl2pPr marL="685800" indent="-288000" algn="l" defTabSz="914400" rtl="0" eaLnBrk="1" latinLnBrk="0" hangingPunct="1">
                <a:lnSpc>
                  <a:spcPct val="100000"/>
                </a:lnSpc>
                <a:spcBef>
                  <a:spcPts val="500"/>
                </a:spcBef>
                <a:buClr>
                  <a:schemeClr val="tx2"/>
                </a:buClr>
                <a:buFont typeface="Franklin Gothic Book" panose="020B05030201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strike="sngStrike"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strike="sngStrike"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1800" b="1">
                  <a:solidFill>
                    <a:srgbClr val="002060"/>
                  </a:solidFill>
                </a:rPr>
                <a:t>Innovative </a:t>
              </a:r>
              <a:r>
                <a:rPr lang="en-US" sz="1800" b="1">
                  <a:solidFill>
                    <a:schemeClr val="accent2">
                      <a:lumMod val="60000"/>
                      <a:lumOff val="40000"/>
                    </a:schemeClr>
                  </a:solidFill>
                </a:rPr>
                <a:t>surfaces</a:t>
              </a:r>
              <a:r>
                <a:rPr lang="en-US" sz="1800" b="1">
                  <a:solidFill>
                    <a:srgbClr val="002060"/>
                  </a:solidFill>
                </a:rPr>
                <a:t>, coatings and interfaces</a:t>
              </a:r>
            </a:p>
            <a:p>
              <a:pPr>
                <a:spcBef>
                  <a:spcPts val="600"/>
                </a:spcBef>
              </a:pPr>
              <a:r>
                <a:rPr lang="en-US" sz="1800" b="1">
                  <a:solidFill>
                    <a:srgbClr val="002060"/>
                  </a:solidFill>
                </a:rPr>
                <a:t>High performance </a:t>
              </a:r>
              <a:r>
                <a:rPr lang="en-US" sz="1800" b="1">
                  <a:solidFill>
                    <a:schemeClr val="accent2">
                      <a:lumMod val="60000"/>
                      <a:lumOff val="40000"/>
                    </a:schemeClr>
                  </a:solidFill>
                </a:rPr>
                <a:t>composites</a:t>
              </a:r>
              <a:endParaRPr lang="cs-CZ" sz="1800" b="1">
                <a:solidFill>
                  <a:schemeClr val="accent2">
                    <a:lumMod val="60000"/>
                    <a:lumOff val="40000"/>
                  </a:schemeClr>
                </a:solidFill>
              </a:endParaRPr>
            </a:p>
            <a:p>
              <a:pPr>
                <a:spcBef>
                  <a:spcPts val="600"/>
                </a:spcBef>
              </a:pPr>
              <a:r>
                <a:rPr lang="en-US" sz="1800" b="1">
                  <a:solidFill>
                    <a:schemeClr val="accent2">
                      <a:lumMod val="60000"/>
                      <a:lumOff val="40000"/>
                    </a:schemeClr>
                  </a:solidFill>
                </a:rPr>
                <a:t>Functional</a:t>
              </a:r>
              <a:r>
                <a:rPr lang="en-US" sz="1800" b="1">
                  <a:solidFill>
                    <a:srgbClr val="002060"/>
                  </a:solidFill>
                </a:rPr>
                <a:t> material</a:t>
              </a:r>
              <a:r>
                <a:rPr lang="cs-CZ" sz="1800" b="1">
                  <a:solidFill>
                    <a:srgbClr val="002060"/>
                  </a:solidFill>
                </a:rPr>
                <a:t>s</a:t>
              </a:r>
            </a:p>
            <a:p>
              <a:pPr>
                <a:spcBef>
                  <a:spcPts val="600"/>
                </a:spcBef>
              </a:pPr>
              <a:r>
                <a:rPr lang="en-US" sz="1800" b="1">
                  <a:solidFill>
                    <a:srgbClr val="002060"/>
                  </a:solidFill>
                </a:rPr>
                <a:t>Next generation materials for advanced </a:t>
              </a:r>
              <a:r>
                <a:rPr lang="en-US" sz="1800" b="1">
                  <a:solidFill>
                    <a:schemeClr val="accent2">
                      <a:lumMod val="60000"/>
                      <a:lumOff val="40000"/>
                    </a:schemeClr>
                  </a:solidFill>
                </a:rPr>
                <a:t>electronics</a:t>
              </a:r>
              <a:endParaRPr lang="cs-CZ" sz="1800" b="1">
                <a:solidFill>
                  <a:schemeClr val="accent2">
                    <a:lumMod val="60000"/>
                    <a:lumOff val="40000"/>
                  </a:schemeClr>
                </a:solidFill>
              </a:endParaRPr>
            </a:p>
            <a:p>
              <a:pPr>
                <a:spcBef>
                  <a:spcPts val="600"/>
                </a:spcBef>
              </a:pPr>
              <a:endParaRPr lang="en-US" sz="1800" b="1">
                <a:solidFill>
                  <a:srgbClr val="002060"/>
                </a:solidFill>
              </a:endParaRPr>
            </a:p>
          </p:txBody>
        </p:sp>
        <p:sp>
          <p:nvSpPr>
            <p:cNvPr id="7" name="Zástupný obsah 5">
              <a:extLst>
                <a:ext uri="{FF2B5EF4-FFF2-40B4-BE49-F238E27FC236}">
                  <a16:creationId xmlns:a16="http://schemas.microsoft.com/office/drawing/2014/main" id="{51A247BC-8E01-94EF-516F-03D61136DF12}"/>
                </a:ext>
              </a:extLst>
            </p:cNvPr>
            <p:cNvSpPr txBox="1">
              <a:spLocks/>
            </p:cNvSpPr>
            <p:nvPr/>
          </p:nvSpPr>
          <p:spPr>
            <a:xfrm>
              <a:off x="6973385" y="3729199"/>
              <a:ext cx="4644683" cy="127535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buClr>
                  <a:schemeClr val="bg2"/>
                </a:buClr>
                <a:buFont typeface="Wingdings" panose="05000000000000000000" pitchFamily="2" charset="2"/>
                <a:buChar char="§"/>
                <a:defRPr sz="2000" kern="1200">
                  <a:solidFill>
                    <a:schemeClr val="tx1"/>
                  </a:solidFill>
                  <a:latin typeface="+mn-lt"/>
                  <a:ea typeface="+mn-ea"/>
                  <a:cs typeface="+mn-cs"/>
                </a:defRPr>
              </a:lvl1pPr>
              <a:lvl2pPr marL="685800" indent="-288000" algn="l" defTabSz="914400" rtl="0" eaLnBrk="1" latinLnBrk="0" hangingPunct="1">
                <a:lnSpc>
                  <a:spcPct val="100000"/>
                </a:lnSpc>
                <a:spcBef>
                  <a:spcPts val="500"/>
                </a:spcBef>
                <a:buClr>
                  <a:schemeClr val="tx2"/>
                </a:buClr>
                <a:buFont typeface="Franklin Gothic Book" panose="020B05030201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strike="sngStrike"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strike="sngStrike"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1800" b="1">
                  <a:solidFill>
                    <a:srgbClr val="002060"/>
                  </a:solidFill>
                </a:rPr>
                <a:t>Advanced materials and technologies for </a:t>
              </a:r>
              <a:r>
                <a:rPr lang="en-US" sz="1800" b="1">
                  <a:solidFill>
                    <a:schemeClr val="accent4">
                      <a:lumMod val="75000"/>
                    </a:schemeClr>
                  </a:solidFill>
                </a:rPr>
                <a:t>health applications</a:t>
              </a:r>
            </a:p>
            <a:p>
              <a:pPr>
                <a:spcBef>
                  <a:spcPts val="600"/>
                </a:spcBef>
              </a:pPr>
              <a:r>
                <a:rPr lang="en-US" sz="1800" b="1">
                  <a:solidFill>
                    <a:srgbClr val="002060"/>
                  </a:solidFill>
                </a:rPr>
                <a:t>Sustainable advanced materials for </a:t>
              </a:r>
              <a:r>
                <a:rPr lang="en-US" sz="1800" b="1">
                  <a:solidFill>
                    <a:schemeClr val="accent4">
                      <a:lumMod val="75000"/>
                    </a:schemeClr>
                  </a:solidFill>
                </a:rPr>
                <a:t>energy</a:t>
              </a:r>
            </a:p>
            <a:p>
              <a:pPr>
                <a:spcBef>
                  <a:spcPts val="600"/>
                </a:spcBef>
              </a:pPr>
              <a:endParaRPr lang="cs-CZ" sz="1800">
                <a:solidFill>
                  <a:schemeClr val="accent2">
                    <a:lumMod val="60000"/>
                    <a:lumOff val="40000"/>
                  </a:schemeClr>
                </a:solidFill>
              </a:endParaRPr>
            </a:p>
          </p:txBody>
        </p:sp>
        <p:cxnSp>
          <p:nvCxnSpPr>
            <p:cNvPr id="15" name="Přímá spojnice 14">
              <a:extLst>
                <a:ext uri="{FF2B5EF4-FFF2-40B4-BE49-F238E27FC236}">
                  <a16:creationId xmlns:a16="http://schemas.microsoft.com/office/drawing/2014/main" id="{F1D58770-07C9-2524-533E-3F59B9B9D464}"/>
                </a:ext>
              </a:extLst>
            </p:cNvPr>
            <p:cNvCxnSpPr>
              <a:cxnSpLocks/>
            </p:cNvCxnSpPr>
            <p:nvPr/>
          </p:nvCxnSpPr>
          <p:spPr>
            <a:xfrm flipV="1">
              <a:off x="1296003" y="3696130"/>
              <a:ext cx="2412000"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8" name="Šipka: ohnutá 7">
            <a:extLst>
              <a:ext uri="{FF2B5EF4-FFF2-40B4-BE49-F238E27FC236}">
                <a16:creationId xmlns:a16="http://schemas.microsoft.com/office/drawing/2014/main" id="{8BFD5DBA-01B3-226D-2A8B-0E02FF90DA0F}"/>
              </a:ext>
            </a:extLst>
          </p:cNvPr>
          <p:cNvSpPr/>
          <p:nvPr/>
        </p:nvSpPr>
        <p:spPr>
          <a:xfrm flipH="1" flipV="1">
            <a:off x="3797187" y="2282199"/>
            <a:ext cx="5848943" cy="1358685"/>
          </a:xfrm>
          <a:prstGeom prst="bentArrow">
            <a:avLst>
              <a:gd name="adj1" fmla="val 3641"/>
              <a:gd name="adj2" fmla="val 9265"/>
              <a:gd name="adj3" fmla="val 20858"/>
              <a:gd name="adj4" fmla="val 2861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000">
              <a:solidFill>
                <a:schemeClr val="tx1"/>
              </a:solidFill>
            </a:endParaRPr>
          </a:p>
        </p:txBody>
      </p:sp>
      <p:sp>
        <p:nvSpPr>
          <p:cNvPr id="24" name="Zástupný obsah 5">
            <a:extLst>
              <a:ext uri="{FF2B5EF4-FFF2-40B4-BE49-F238E27FC236}">
                <a16:creationId xmlns:a16="http://schemas.microsoft.com/office/drawing/2014/main" id="{A90C077E-AF19-8320-11BB-3D3E47F1D0AC}"/>
              </a:ext>
            </a:extLst>
          </p:cNvPr>
          <p:cNvSpPr txBox="1">
            <a:spLocks/>
          </p:cNvSpPr>
          <p:nvPr/>
        </p:nvSpPr>
        <p:spPr>
          <a:xfrm>
            <a:off x="829763" y="1604331"/>
            <a:ext cx="11184633" cy="1489611"/>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buClr>
                <a:schemeClr val="bg2"/>
              </a:buClr>
              <a:buFont typeface="Wingdings" panose="05000000000000000000" pitchFamily="2" charset="2"/>
              <a:buChar char="§"/>
              <a:defRPr sz="2000" kern="1200">
                <a:solidFill>
                  <a:schemeClr val="tx1"/>
                </a:solidFill>
                <a:latin typeface="+mn-lt"/>
                <a:ea typeface="+mn-ea"/>
                <a:cs typeface="+mn-cs"/>
              </a:defRPr>
            </a:lvl1pPr>
            <a:lvl2pPr marL="685800" indent="-288000" algn="l" defTabSz="914400" rtl="0" eaLnBrk="1" latinLnBrk="0" hangingPunct="1">
              <a:lnSpc>
                <a:spcPct val="100000"/>
              </a:lnSpc>
              <a:spcBef>
                <a:spcPts val="500"/>
              </a:spcBef>
              <a:buClr>
                <a:schemeClr val="tx2"/>
              </a:buClr>
              <a:buFont typeface="Franklin Gothic Book" panose="020B05030201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strike="sngStrike"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strike="sngStrike"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Font typeface="Wingdings" panose="05000000000000000000" pitchFamily="2" charset="2"/>
              <a:buNone/>
            </a:pPr>
            <a:r>
              <a:rPr lang="cs-CZ" b="1">
                <a:solidFill>
                  <a:schemeClr val="accent1">
                    <a:lumMod val="75000"/>
                  </a:schemeClr>
                </a:solidFill>
              </a:rPr>
              <a:t>ERA-</a:t>
            </a:r>
            <a:r>
              <a:rPr lang="cs-CZ" b="1" err="1">
                <a:solidFill>
                  <a:schemeClr val="accent1">
                    <a:lumMod val="75000"/>
                  </a:schemeClr>
                </a:solidFill>
              </a:rPr>
              <a:t>NETs</a:t>
            </a:r>
            <a:r>
              <a:rPr lang="cs-CZ" b="1"/>
              <a:t> </a:t>
            </a:r>
            <a:r>
              <a:rPr lang="cs-CZ"/>
              <a:t>– výzvy obvykle 1x ročně, financování účastníků </a:t>
            </a:r>
            <a:r>
              <a:rPr lang="cs-CZ" b="1">
                <a:solidFill>
                  <a:schemeClr val="accent1">
                    <a:lumMod val="75000"/>
                  </a:schemeClr>
                </a:solidFill>
              </a:rPr>
              <a:t>národními poskytovateli (22-32)</a:t>
            </a:r>
          </a:p>
          <a:p>
            <a:pPr marL="0" indent="0">
              <a:spcBef>
                <a:spcPts val="400"/>
              </a:spcBef>
              <a:buFont typeface="Wingdings" panose="05000000000000000000" pitchFamily="2" charset="2"/>
              <a:buNone/>
            </a:pPr>
            <a:r>
              <a:rPr lang="cs-CZ"/>
              <a:t>                        menší, především výzkumné projekty - 4-5 partnerů, </a:t>
            </a:r>
            <a:r>
              <a:rPr lang="cs-CZ" b="1">
                <a:solidFill>
                  <a:srgbClr val="C00000"/>
                </a:solidFill>
              </a:rPr>
              <a:t>1 M€</a:t>
            </a:r>
            <a:r>
              <a:rPr lang="cs-CZ"/>
              <a:t>, více ´</a:t>
            </a:r>
            <a:r>
              <a:rPr lang="cs-CZ" b="1" err="1">
                <a:solidFill>
                  <a:schemeClr val="accent1">
                    <a:lumMod val="75000"/>
                  </a:schemeClr>
                </a:solidFill>
              </a:rPr>
              <a:t>bottom</a:t>
            </a:r>
            <a:r>
              <a:rPr lang="cs-CZ" b="1">
                <a:solidFill>
                  <a:schemeClr val="accent1">
                    <a:lumMod val="75000"/>
                  </a:schemeClr>
                </a:solidFill>
              </a:rPr>
              <a:t>-up</a:t>
            </a:r>
            <a:r>
              <a:rPr lang="cs-CZ"/>
              <a:t>´ charakter</a:t>
            </a:r>
          </a:p>
          <a:p>
            <a:pPr indent="39688">
              <a:spcBef>
                <a:spcPts val="400"/>
              </a:spcBef>
              <a:buFont typeface="Wingdings" panose="05000000000000000000" pitchFamily="2" charset="2"/>
              <a:buChar char="Ø"/>
              <a:tabLst>
                <a:tab pos="2695575" algn="l"/>
              </a:tabLst>
            </a:pPr>
            <a:r>
              <a:rPr lang="cs-CZ"/>
              <a:t>  </a:t>
            </a:r>
            <a:r>
              <a:rPr lang="cs-CZ" b="1">
                <a:solidFill>
                  <a:srgbClr val="C00000"/>
                </a:solidFill>
              </a:rPr>
              <a:t>M-ERA  </a:t>
            </a:r>
            <a:r>
              <a:rPr lang="cs-CZ" b="1">
                <a:solidFill>
                  <a:srgbClr val="002060"/>
                </a:solidFill>
              </a:rPr>
              <a:t>(TA ČR) – výzva </a:t>
            </a:r>
            <a:r>
              <a:rPr lang="cs-CZ" b="1">
                <a:solidFill>
                  <a:srgbClr val="9900CC"/>
                </a:solidFill>
              </a:rPr>
              <a:t>2023</a:t>
            </a:r>
            <a:r>
              <a:rPr lang="cs-CZ" b="1">
                <a:solidFill>
                  <a:srgbClr val="002060"/>
                </a:solidFill>
              </a:rPr>
              <a:t> uzavřena </a:t>
            </a:r>
            <a:r>
              <a:rPr lang="cs-CZ" b="1">
                <a:solidFill>
                  <a:schemeClr val="tx2">
                    <a:lumMod val="75000"/>
                  </a:schemeClr>
                </a:solidFill>
              </a:rPr>
              <a:t>16/05/23</a:t>
            </a:r>
            <a:r>
              <a:rPr lang="cs-CZ" b="1">
                <a:solidFill>
                  <a:srgbClr val="9900CC"/>
                </a:solidFill>
              </a:rPr>
              <a:t> &gt; 21/11/23 </a:t>
            </a:r>
            <a:r>
              <a:rPr lang="cs-CZ" b="1">
                <a:solidFill>
                  <a:srgbClr val="002060"/>
                </a:solidFill>
              </a:rPr>
              <a:t>, výsledky únor 2024</a:t>
            </a:r>
          </a:p>
          <a:p>
            <a:pPr indent="0">
              <a:spcBef>
                <a:spcPts val="400"/>
              </a:spcBef>
              <a:buFont typeface="Wingdings" panose="05000000000000000000" pitchFamily="2" charset="2"/>
              <a:buNone/>
              <a:tabLst>
                <a:tab pos="2695575" algn="l"/>
              </a:tabLst>
            </a:pPr>
            <a:r>
              <a:rPr lang="cs-CZ" b="1">
                <a:solidFill>
                  <a:srgbClr val="002060"/>
                </a:solidFill>
              </a:rPr>
              <a:t>     indikativní rozpočet </a:t>
            </a:r>
            <a:r>
              <a:rPr lang="cs-CZ" b="1">
                <a:solidFill>
                  <a:srgbClr val="C00000"/>
                </a:solidFill>
              </a:rPr>
              <a:t>30+ M€ : </a:t>
            </a:r>
            <a:r>
              <a:rPr lang="cs-CZ" b="1">
                <a:solidFill>
                  <a:srgbClr val="002060"/>
                </a:solidFill>
              </a:rPr>
              <a:t>382 &gt; </a:t>
            </a:r>
            <a:r>
              <a:rPr lang="cs-CZ" b="1">
                <a:solidFill>
                  <a:srgbClr val="9900CC"/>
                </a:solidFill>
              </a:rPr>
              <a:t>110</a:t>
            </a:r>
            <a:r>
              <a:rPr lang="cs-CZ" b="1">
                <a:solidFill>
                  <a:srgbClr val="7030A0"/>
                </a:solidFill>
              </a:rPr>
              <a:t> </a:t>
            </a:r>
            <a:r>
              <a:rPr lang="cs-CZ" b="1">
                <a:solidFill>
                  <a:srgbClr val="002060"/>
                </a:solidFill>
              </a:rPr>
              <a:t>návrhů (cca 420 &gt; </a:t>
            </a:r>
            <a:r>
              <a:rPr lang="cs-CZ" b="1">
                <a:solidFill>
                  <a:srgbClr val="9900CC"/>
                </a:solidFill>
              </a:rPr>
              <a:t>112</a:t>
            </a:r>
            <a:r>
              <a:rPr lang="cs-CZ" b="1">
                <a:solidFill>
                  <a:srgbClr val="002060"/>
                </a:solidFill>
              </a:rPr>
              <a:t> M€), ČR 68 (100+ partnerů) &gt; </a:t>
            </a:r>
            <a:r>
              <a:rPr lang="cs-CZ" b="1">
                <a:solidFill>
                  <a:srgbClr val="9900CC"/>
                </a:solidFill>
              </a:rPr>
              <a:t>17</a:t>
            </a:r>
            <a:r>
              <a:rPr lang="cs-CZ" b="1">
                <a:solidFill>
                  <a:srgbClr val="002060"/>
                </a:solidFill>
              </a:rPr>
              <a:t> </a:t>
            </a:r>
          </a:p>
        </p:txBody>
      </p:sp>
    </p:spTree>
    <p:extLst>
      <p:ext uri="{BB962C8B-B14F-4D97-AF65-F5344CB8AC3E}">
        <p14:creationId xmlns:p14="http://schemas.microsoft.com/office/powerpoint/2010/main" val="3074063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élník 8"/>
          <p:cNvSpPr/>
          <p:nvPr/>
        </p:nvSpPr>
        <p:spPr>
          <a:xfrm>
            <a:off x="0" y="6241506"/>
            <a:ext cx="12192000" cy="616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000"/>
          </a:p>
        </p:txBody>
      </p:sp>
      <p:sp>
        <p:nvSpPr>
          <p:cNvPr id="4" name="Nadpis 3">
            <a:extLst>
              <a:ext uri="{FF2B5EF4-FFF2-40B4-BE49-F238E27FC236}">
                <a16:creationId xmlns:a16="http://schemas.microsoft.com/office/drawing/2014/main" id="{B5E04A10-A75A-4EC3-9C71-C658EC67A62C}"/>
              </a:ext>
            </a:extLst>
          </p:cNvPr>
          <p:cNvSpPr>
            <a:spLocks noGrp="1"/>
          </p:cNvSpPr>
          <p:nvPr>
            <p:ph type="title"/>
          </p:nvPr>
        </p:nvSpPr>
        <p:spPr>
          <a:xfrm>
            <a:off x="580677" y="475872"/>
            <a:ext cx="11030645" cy="553998"/>
          </a:xfrm>
        </p:spPr>
        <p:txBody>
          <a:bodyPr/>
          <a:lstStyle/>
          <a:p>
            <a:pPr marL="0" lvl="2" indent="0">
              <a:buNone/>
            </a:pPr>
            <a:r>
              <a:rPr lang="cs-CZ" sz="3600" b="1" kern="1200" cap="all">
                <a:solidFill>
                  <a:schemeClr val="tx2"/>
                </a:solidFill>
                <a:latin typeface="+mj-lt"/>
                <a:ea typeface="+mj-ea"/>
                <a:cs typeface="+mj-cs"/>
              </a:rPr>
              <a:t>Klastr 4 – digitalizace</a:t>
            </a:r>
            <a:r>
              <a:rPr lang="cs-CZ" sz="2800" b="1">
                <a:solidFill>
                  <a:srgbClr val="0070C0"/>
                </a:solidFill>
              </a:rPr>
              <a:t> </a:t>
            </a:r>
            <a:endParaRPr lang="cs-CZ" sz="2800">
              <a:solidFill>
                <a:schemeClr val="bg1">
                  <a:lumMod val="50000"/>
                </a:schemeClr>
              </a:solidFill>
            </a:endParaRPr>
          </a:p>
        </p:txBody>
      </p:sp>
      <p:sp>
        <p:nvSpPr>
          <p:cNvPr id="5" name="Zástupný obsah 4">
            <a:extLst>
              <a:ext uri="{FF2B5EF4-FFF2-40B4-BE49-F238E27FC236}">
                <a16:creationId xmlns:a16="http://schemas.microsoft.com/office/drawing/2014/main" id="{2E4A8620-0750-4410-9096-A582C84400E2}"/>
              </a:ext>
            </a:extLst>
          </p:cNvPr>
          <p:cNvSpPr>
            <a:spLocks noGrp="1"/>
          </p:cNvSpPr>
          <p:nvPr>
            <p:ph idx="1"/>
          </p:nvPr>
        </p:nvSpPr>
        <p:spPr>
          <a:xfrm>
            <a:off x="7874757" y="545019"/>
            <a:ext cx="3763861" cy="476707"/>
          </a:xfrm>
        </p:spPr>
        <p:txBody>
          <a:bodyPr>
            <a:noAutofit/>
          </a:bodyPr>
          <a:lstStyle/>
          <a:p>
            <a:pPr marL="457200" lvl="3" indent="0">
              <a:buNone/>
            </a:pPr>
            <a:r>
              <a:rPr lang="cs-CZ" sz="2400" strike="noStrike"/>
              <a:t> uzávěrka </a:t>
            </a:r>
            <a:r>
              <a:rPr lang="cs-CZ" sz="2400" strike="noStrike">
                <a:solidFill>
                  <a:srgbClr val="00B050"/>
                </a:solidFill>
              </a:rPr>
              <a:t>19/03/2024</a:t>
            </a:r>
            <a:endParaRPr lang="cs-CZ" sz="2400" strike="noStrike"/>
          </a:p>
        </p:txBody>
      </p:sp>
      <p:sp>
        <p:nvSpPr>
          <p:cNvPr id="12" name="Rectangle 3">
            <a:extLst>
              <a:ext uri="{FF2B5EF4-FFF2-40B4-BE49-F238E27FC236}">
                <a16:creationId xmlns:a16="http://schemas.microsoft.com/office/drawing/2014/main" id="{6AD5C206-057E-9FFD-2570-92865BAB6EA8}"/>
              </a:ext>
            </a:extLst>
          </p:cNvPr>
          <p:cNvSpPr>
            <a:spLocks noChangeArrowheads="1"/>
          </p:cNvSpPr>
          <p:nvPr/>
        </p:nvSpPr>
        <p:spPr bwMode="auto">
          <a:xfrm>
            <a:off x="6096262" y="176847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cs-CZ" altLang="cs-CZ"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graphicFrame>
        <p:nvGraphicFramePr>
          <p:cNvPr id="7" name="Zástupný symbol pro obsah 4">
            <a:extLst>
              <a:ext uri="{FF2B5EF4-FFF2-40B4-BE49-F238E27FC236}">
                <a16:creationId xmlns:a16="http://schemas.microsoft.com/office/drawing/2014/main" id="{89C30EBC-208B-184F-787A-4D36D4BB7951}"/>
              </a:ext>
            </a:extLst>
          </p:cNvPr>
          <p:cNvGraphicFramePr>
            <a:graphicFrameLocks/>
          </p:cNvGraphicFramePr>
          <p:nvPr>
            <p:extLst>
              <p:ext uri="{D42A27DB-BD31-4B8C-83A1-F6EECF244321}">
                <p14:modId xmlns:p14="http://schemas.microsoft.com/office/powerpoint/2010/main" val="1459012590"/>
              </p:ext>
            </p:extLst>
          </p:nvPr>
        </p:nvGraphicFramePr>
        <p:xfrm>
          <a:off x="580678" y="1377381"/>
          <a:ext cx="11030644" cy="5080864"/>
        </p:xfrm>
        <a:graphic>
          <a:graphicData uri="http://schemas.openxmlformats.org/drawingml/2006/table">
            <a:tbl>
              <a:tblPr firstRow="1" lastRow="1">
                <a:tableStyleId>{2D5ABB26-0587-4C30-8999-92F81FD0307C}</a:tableStyleId>
              </a:tblPr>
              <a:tblGrid>
                <a:gridCol w="9409483">
                  <a:extLst>
                    <a:ext uri="{9D8B030D-6E8A-4147-A177-3AD203B41FA5}">
                      <a16:colId xmlns:a16="http://schemas.microsoft.com/office/drawing/2014/main" val="20000"/>
                    </a:ext>
                  </a:extLst>
                </a:gridCol>
                <a:gridCol w="1621161">
                  <a:extLst>
                    <a:ext uri="{9D8B030D-6E8A-4147-A177-3AD203B41FA5}">
                      <a16:colId xmlns:a16="http://schemas.microsoft.com/office/drawing/2014/main" val="683840931"/>
                    </a:ext>
                  </a:extLst>
                </a:gridCol>
              </a:tblGrid>
              <a:tr h="294045">
                <a:tc>
                  <a:txBody>
                    <a:bodyPr/>
                    <a:lstStyle/>
                    <a:p>
                      <a:r>
                        <a:rPr lang="cs-CZ" sz="1700" b="1" i="1" kern="1200" noProof="0">
                          <a:solidFill>
                            <a:schemeClr val="tx1"/>
                          </a:solidFill>
                          <a:latin typeface="Calibri" panose="020F0502020204030204" pitchFamily="34" charset="0"/>
                          <a:ea typeface="+mn-ea"/>
                          <a:cs typeface="Calibri" panose="020F0502020204030204" pitchFamily="34" charset="0"/>
                        </a:rPr>
                        <a:t>Výzvy a témata  </a:t>
                      </a:r>
                      <a:r>
                        <a:rPr lang="cs-CZ" sz="1700" b="1" kern="1200" noProof="0">
                          <a:solidFill>
                            <a:srgbClr val="9900CC"/>
                          </a:solidFill>
                          <a:latin typeface="+mn-lt"/>
                          <a:ea typeface="+mn-ea"/>
                          <a:cs typeface="+mn-cs"/>
                        </a:rPr>
                        <a:t>DESTINACE 3 „DATA“</a:t>
                      </a:r>
                      <a:endParaRPr lang="en-GB" sz="1700" b="1" i="1" kern="1200" noProof="0">
                        <a:solidFill>
                          <a:schemeClr val="tx1"/>
                        </a:solidFill>
                        <a:latin typeface="Calibri" panose="020F0502020204030204" pitchFamily="34" charset="0"/>
                        <a:ea typeface="+mn-ea"/>
                        <a:cs typeface="Calibri" panose="020F0502020204030204" pitchFamily="34" charset="0"/>
                      </a:endParaRPr>
                    </a:p>
                  </a:txBody>
                  <a:tcPr marL="108000" marR="126603" marT="60960" marB="60960"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chemeClr val="accent2">
                        <a:lumMod val="20000"/>
                        <a:lumOff val="80000"/>
                      </a:schemeClr>
                    </a:solidFill>
                  </a:tcPr>
                </a:tc>
                <a:tc>
                  <a:txBody>
                    <a:bodyPr/>
                    <a:lstStyle/>
                    <a:p>
                      <a:pPr marL="0" indent="0" algn="l"/>
                      <a:r>
                        <a:rPr lang="cs-CZ" sz="1600" b="1" i="1" kern="1200" noProof="0">
                          <a:solidFill>
                            <a:schemeClr val="tx1"/>
                          </a:solidFill>
                          <a:latin typeface="Calibri" panose="020F0502020204030204" pitchFamily="34" charset="0"/>
                          <a:ea typeface="+mn-ea"/>
                          <a:cs typeface="Calibri" panose="020F0502020204030204" pitchFamily="34" charset="0"/>
                        </a:rPr>
                        <a:t>Kód </a:t>
                      </a:r>
                      <a:r>
                        <a:rPr lang="en-GB" sz="1600" b="1" i="1" kern="1200" noProof="0">
                          <a:solidFill>
                            <a:schemeClr val="tx1"/>
                          </a:solidFill>
                          <a:latin typeface="Calibri" panose="020F0502020204030204" pitchFamily="34" charset="0"/>
                          <a:ea typeface="+mn-ea"/>
                          <a:cs typeface="Calibri" panose="020F0502020204030204" pitchFamily="34" charset="0"/>
                        </a:rPr>
                        <a:t>&amp; hyperlink</a:t>
                      </a:r>
                    </a:p>
                  </a:txBody>
                  <a:tcPr marL="108000" marR="126603" marT="60960" marB="60960"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527146617"/>
                  </a:ext>
                </a:extLst>
              </a:tr>
              <a:tr h="316079">
                <a:tc>
                  <a:txBody>
                    <a:bodyPr/>
                    <a:lstStyle/>
                    <a:p>
                      <a:pPr marL="85725" indent="0" algn="l" fontAlgn="ctr"/>
                      <a:r>
                        <a:rPr lang="en-US" sz="1700" b="0" i="1" kern="1200">
                          <a:solidFill>
                            <a:schemeClr val="tx1"/>
                          </a:solidFill>
                          <a:effectLst/>
                          <a:latin typeface="Calibri" panose="020F0502020204030204" pitchFamily="34" charset="0"/>
                          <a:ea typeface="+mn-ea"/>
                          <a:cs typeface="Calibri" panose="020F0502020204030204" pitchFamily="34" charset="0"/>
                        </a:rPr>
                        <a:t>AI-driven data operations and compliance technologies (AI, data and robotics partnership) </a:t>
                      </a:r>
                      <a:r>
                        <a:rPr lang="cs-CZ" sz="1700" b="0" i="1" kern="1200">
                          <a:solidFill>
                            <a:schemeClr val="bg1">
                              <a:lumMod val="65000"/>
                            </a:schemeClr>
                          </a:solidFill>
                          <a:effectLst/>
                          <a:latin typeface="Calibri" panose="020F0502020204030204" pitchFamily="34" charset="0"/>
                          <a:ea typeface="+mn-ea"/>
                          <a:cs typeface="Calibri" panose="020F0502020204030204" pitchFamily="34" charset="0"/>
                        </a:rPr>
                        <a:t>(IA)</a:t>
                      </a:r>
                      <a:endParaRPr lang="en-US" sz="1700" b="0" i="1" kern="1200">
                        <a:solidFill>
                          <a:schemeClr val="bg1">
                            <a:lumMod val="65000"/>
                          </a:schemeClr>
                        </a:solidFill>
                        <a:effectLst/>
                        <a:latin typeface="Calibri" panose="020F0502020204030204" pitchFamily="34" charset="0"/>
                        <a:ea typeface="+mn-ea"/>
                        <a:cs typeface="Calibri" panose="020F0502020204030204" pitchFamily="34" charset="0"/>
                      </a:endParaRPr>
                    </a:p>
                  </a:txBody>
                  <a:tcPr marL="7408" marR="7408" marT="7408" marB="0" anchor="ctr">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l" rtl="0" fontAlgn="ctr"/>
                      <a:r>
                        <a:rPr lang="cs-CZ" sz="1400" b="0" i="1" kern="1200">
                          <a:solidFill>
                            <a:srgbClr val="2994EC"/>
                          </a:solidFill>
                          <a:effectLst/>
                          <a:latin typeface="Calibri" panose="020F0502020204030204" pitchFamily="34" charset="0"/>
                          <a:ea typeface="+mn-ea"/>
                          <a:cs typeface="Calibri" panose="020F0502020204030204" pitchFamily="34" charset="0"/>
                          <a:hlinkClick r:id="rId4">
                            <a:extLst>
                              <a:ext uri="{A12FA001-AC4F-418D-AE19-62706E023703}">
                                <ahyp:hlinkClr xmlns:ahyp="http://schemas.microsoft.com/office/drawing/2018/hyperlinkcolor" val="tx"/>
                              </a:ext>
                            </a:extLst>
                          </a:hlinkClick>
                        </a:rPr>
                        <a:t>2024-DATA-01-01</a:t>
                      </a:r>
                      <a:endParaRPr lang="cs-CZ" sz="1400" b="0" i="1" kern="1200">
                        <a:solidFill>
                          <a:srgbClr val="2994EC"/>
                        </a:solidFill>
                        <a:effectLst/>
                        <a:latin typeface="Calibri" panose="020F0502020204030204" pitchFamily="34" charset="0"/>
                        <a:ea typeface="+mn-ea"/>
                        <a:cs typeface="Calibri" panose="020F0502020204030204" pitchFamily="34" charset="0"/>
                      </a:endParaRPr>
                    </a:p>
                  </a:txBody>
                  <a:tcPr marL="108000" marR="7408" marT="7408" marB="0" anchor="ctr">
                    <a:lnL w="12700" cap="flat" cmpd="sng" algn="ctr">
                      <a:noFill/>
                      <a:prstDash val="solid"/>
                      <a:round/>
                      <a:headEnd type="none" w="med" len="med"/>
                      <a:tailEnd type="none" w="med" len="med"/>
                    </a:lnL>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4102513579"/>
                  </a:ext>
                </a:extLst>
              </a:tr>
              <a:tr h="354841">
                <a:tc>
                  <a:txBody>
                    <a:bodyPr/>
                    <a:lstStyle/>
                    <a:p>
                      <a:pPr marL="85725" indent="0" algn="l" fontAlgn="ctr"/>
                      <a:r>
                        <a:rPr lang="en-US" sz="1700" b="0" i="1" kern="1200">
                          <a:solidFill>
                            <a:schemeClr val="tx1"/>
                          </a:solidFill>
                          <a:effectLst/>
                          <a:latin typeface="Calibri" panose="020F0502020204030204" pitchFamily="34" charset="0"/>
                          <a:ea typeface="+mn-ea"/>
                          <a:cs typeface="Calibri" panose="020F0502020204030204" pitchFamily="34" charset="0"/>
                        </a:rPr>
                        <a:t>Piloting emerging Smart IoT Platforms and decentralized intelligence </a:t>
                      </a:r>
                      <a:r>
                        <a:rPr lang="cs-CZ" sz="1700" b="0" i="1" kern="1200">
                          <a:solidFill>
                            <a:schemeClr val="bg1">
                              <a:lumMod val="65000"/>
                            </a:schemeClr>
                          </a:solidFill>
                          <a:effectLst/>
                          <a:latin typeface="Calibri" panose="020F0502020204030204" pitchFamily="34" charset="0"/>
                          <a:ea typeface="+mn-ea"/>
                          <a:cs typeface="Calibri" panose="020F0502020204030204" pitchFamily="34" charset="0"/>
                        </a:rPr>
                        <a:t>(IA)</a:t>
                      </a:r>
                    </a:p>
                  </a:txBody>
                  <a:tcPr marL="7408" marR="7408" marT="7408" marB="0" anchor="ctr">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l" rtl="0" fontAlgn="ctr"/>
                      <a:r>
                        <a:rPr lang="cs-CZ" sz="1400" b="0" i="1" kern="1200">
                          <a:solidFill>
                            <a:srgbClr val="2994EC"/>
                          </a:solidFill>
                          <a:effectLst/>
                          <a:latin typeface="Calibri" panose="020F0502020204030204" pitchFamily="34" charset="0"/>
                          <a:ea typeface="+mn-ea"/>
                          <a:cs typeface="Calibri" panose="020F0502020204030204" pitchFamily="34" charset="0"/>
                          <a:hlinkClick r:id="rId5">
                            <a:extLst>
                              <a:ext uri="{A12FA001-AC4F-418D-AE19-62706E023703}">
                                <ahyp:hlinkClr xmlns:ahyp="http://schemas.microsoft.com/office/drawing/2018/hyperlinkcolor" val="tx"/>
                              </a:ext>
                            </a:extLst>
                          </a:hlinkClick>
                        </a:rPr>
                        <a:t>2024-DATA-01-03</a:t>
                      </a:r>
                      <a:endParaRPr lang="cs-CZ" sz="1400" b="0" i="1" kern="1200">
                        <a:solidFill>
                          <a:srgbClr val="2994EC"/>
                        </a:solidFill>
                        <a:effectLst/>
                        <a:latin typeface="Calibri" panose="020F0502020204030204" pitchFamily="34" charset="0"/>
                        <a:ea typeface="+mn-ea"/>
                        <a:cs typeface="Calibri" panose="020F0502020204030204" pitchFamily="34" charset="0"/>
                      </a:endParaRPr>
                    </a:p>
                  </a:txBody>
                  <a:tcPr marL="108000" marR="7408" marT="7408" marB="0" anchor="ctr">
                    <a:lnL w="12700" cap="flat" cmpd="sng" algn="ctr">
                      <a:no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385211540"/>
                  </a:ext>
                </a:extLst>
              </a:tr>
              <a:tr h="395786">
                <a:tc>
                  <a:txBody>
                    <a:bodyPr/>
                    <a:lstStyle/>
                    <a:p>
                      <a:pPr marL="85725" indent="0" algn="l" fontAlgn="ctr"/>
                      <a:r>
                        <a:rPr lang="en-US" sz="1700" b="0" i="1" kern="1200">
                          <a:solidFill>
                            <a:schemeClr val="tx1"/>
                          </a:solidFill>
                          <a:effectLst/>
                          <a:latin typeface="Calibri" panose="020F0502020204030204" pitchFamily="34" charset="0"/>
                          <a:ea typeface="+mn-ea"/>
                          <a:cs typeface="Calibri" panose="020F0502020204030204" pitchFamily="34" charset="0"/>
                        </a:rPr>
                        <a:t>Platform Building, standardisation and Up-scaling of the ‘Cloud-Edge-IoT’ Solutions </a:t>
                      </a:r>
                      <a:r>
                        <a:rPr lang="cs-CZ" sz="1700" b="0" i="1" kern="1200">
                          <a:solidFill>
                            <a:schemeClr val="bg1">
                              <a:lumMod val="65000"/>
                            </a:schemeClr>
                          </a:solidFill>
                          <a:effectLst/>
                          <a:latin typeface="Calibri" panose="020F0502020204030204" pitchFamily="34" charset="0"/>
                          <a:ea typeface="+mn-ea"/>
                          <a:cs typeface="Calibri" panose="020F0502020204030204" pitchFamily="34" charset="0"/>
                        </a:rPr>
                        <a:t>(CSA)</a:t>
                      </a:r>
                      <a:endParaRPr lang="en-US" sz="1700" b="0" i="1" kern="1200">
                        <a:solidFill>
                          <a:schemeClr val="bg1">
                            <a:lumMod val="65000"/>
                          </a:schemeClr>
                        </a:solidFill>
                        <a:effectLst/>
                        <a:latin typeface="Calibri" panose="020F0502020204030204" pitchFamily="34" charset="0"/>
                        <a:ea typeface="+mn-ea"/>
                        <a:cs typeface="Calibri" panose="020F0502020204030204" pitchFamily="34" charset="0"/>
                      </a:endParaRPr>
                    </a:p>
                  </a:txBody>
                  <a:tcPr marL="7408" marR="7408" marT="7408" marB="0" anchor="ctr">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l" rtl="0" fontAlgn="ctr"/>
                      <a:r>
                        <a:rPr lang="cs-CZ" sz="1400" b="0" i="1" kern="1200">
                          <a:solidFill>
                            <a:srgbClr val="2994EC"/>
                          </a:solidFill>
                          <a:effectLst/>
                          <a:latin typeface="Calibri" panose="020F0502020204030204" pitchFamily="34" charset="0"/>
                          <a:ea typeface="+mn-ea"/>
                          <a:cs typeface="Calibri" panose="020F0502020204030204" pitchFamily="34" charset="0"/>
                          <a:hlinkClick r:id="rId6">
                            <a:extLst>
                              <a:ext uri="{A12FA001-AC4F-418D-AE19-62706E023703}">
                                <ahyp:hlinkClr xmlns:ahyp="http://schemas.microsoft.com/office/drawing/2018/hyperlinkcolor" val="tx"/>
                              </a:ext>
                            </a:extLst>
                          </a:hlinkClick>
                        </a:rPr>
                        <a:t>2024-DATA-01-05</a:t>
                      </a:r>
                      <a:endParaRPr lang="cs-CZ" sz="1400" b="0" i="1" kern="1200">
                        <a:solidFill>
                          <a:srgbClr val="2994EC"/>
                        </a:solidFill>
                        <a:effectLst/>
                        <a:latin typeface="Calibri" panose="020F0502020204030204" pitchFamily="34" charset="0"/>
                        <a:ea typeface="+mn-ea"/>
                        <a:cs typeface="Calibri" panose="020F0502020204030204" pitchFamily="34" charset="0"/>
                      </a:endParaRPr>
                    </a:p>
                  </a:txBody>
                  <a:tcPr marL="108000" marR="7408" marT="7408" marB="0" anchor="ctr">
                    <a:lnL w="12700" cap="flat" cmpd="sng" algn="ctr">
                      <a:no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01227099"/>
                  </a:ext>
                </a:extLst>
              </a:tr>
              <a:tr h="314267">
                <a:tc>
                  <a:txBody>
                    <a:bodyPr/>
                    <a:lstStyle/>
                    <a:p>
                      <a:r>
                        <a:rPr lang="cs-CZ" sz="1700" b="1" i="1" kern="1200" noProof="0">
                          <a:solidFill>
                            <a:schemeClr val="tx1"/>
                          </a:solidFill>
                          <a:latin typeface="Calibri" panose="020F0502020204030204" pitchFamily="34" charset="0"/>
                          <a:ea typeface="+mn-ea"/>
                          <a:cs typeface="Calibri" panose="020F0502020204030204" pitchFamily="34" charset="0"/>
                        </a:rPr>
                        <a:t>Výzvy a témata  </a:t>
                      </a:r>
                      <a:r>
                        <a:rPr lang="cs-CZ" sz="1700" b="1" kern="1200" noProof="0">
                          <a:solidFill>
                            <a:srgbClr val="9900CC"/>
                          </a:solidFill>
                          <a:latin typeface="+mn-lt"/>
                          <a:ea typeface="+mn-ea"/>
                          <a:cs typeface="+mn-cs"/>
                        </a:rPr>
                        <a:t>DESTINACE 4 „DIGITAL EMERGING“</a:t>
                      </a:r>
                      <a:endParaRPr lang="en-GB" sz="1700" b="1" i="1" kern="1200" noProof="0">
                        <a:solidFill>
                          <a:schemeClr val="tx1"/>
                        </a:solidFill>
                        <a:latin typeface="Calibri" panose="020F0502020204030204" pitchFamily="34" charset="0"/>
                        <a:ea typeface="+mn-ea"/>
                        <a:cs typeface="Calibri" panose="020F0502020204030204" pitchFamily="34" charset="0"/>
                      </a:endParaRPr>
                    </a:p>
                  </a:txBody>
                  <a:tcPr marL="108000" marR="126603" marT="60960" marB="60960" anchor="ctr">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tx2">
                        <a:lumMod val="20000"/>
                        <a:lumOff val="80000"/>
                      </a:schemeClr>
                    </a:solidFill>
                  </a:tcPr>
                </a:tc>
                <a:tc>
                  <a:txBody>
                    <a:bodyPr/>
                    <a:lstStyle/>
                    <a:p>
                      <a:pPr algn="l"/>
                      <a:endParaRPr lang="en-GB" sz="1600" b="1" i="1" kern="1200" noProof="0">
                        <a:solidFill>
                          <a:schemeClr val="tx1"/>
                        </a:solidFill>
                        <a:latin typeface="Calibri" panose="020F0502020204030204" pitchFamily="34" charset="0"/>
                        <a:ea typeface="+mn-ea"/>
                        <a:cs typeface="Calibri" panose="020F0502020204030204" pitchFamily="34" charset="0"/>
                      </a:endParaRPr>
                    </a:p>
                  </a:txBody>
                  <a:tcPr marL="108000" marR="126603" marT="60960" marB="60960" anchor="ctr">
                    <a:lnL w="12700" cap="flat" cmpd="sng" algn="ctr">
                      <a:no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034983781"/>
                  </a:ext>
                </a:extLst>
              </a:tr>
              <a:tr h="374909">
                <a:tc>
                  <a:txBody>
                    <a:bodyPr/>
                    <a:lstStyle/>
                    <a:p>
                      <a:pPr algn="l" fontAlgn="ctr"/>
                      <a:r>
                        <a:rPr lang="cs-CZ" sz="1700" b="0" i="1" kern="1200">
                          <a:solidFill>
                            <a:schemeClr val="tx1"/>
                          </a:solidFill>
                          <a:effectLst/>
                          <a:latin typeface="Calibri" panose="020F0502020204030204" pitchFamily="34" charset="0"/>
                          <a:ea typeface="+mn-ea"/>
                          <a:cs typeface="Calibri" panose="020F0502020204030204" pitchFamily="34" charset="0"/>
                        </a:rPr>
                        <a:t>  </a:t>
                      </a:r>
                      <a:r>
                        <a:rPr lang="en-US" sz="1700" b="0" i="1" kern="1200">
                          <a:solidFill>
                            <a:schemeClr val="tx1"/>
                          </a:solidFill>
                          <a:effectLst/>
                          <a:latin typeface="Calibri" panose="020F0502020204030204" pitchFamily="34" charset="0"/>
                          <a:ea typeface="+mn-ea"/>
                          <a:cs typeface="Calibri" panose="020F0502020204030204" pitchFamily="34" charset="0"/>
                        </a:rPr>
                        <a:t>Smart photonics for joint communication &amp; sensing and access everywhere (Photonics Partnership) </a:t>
                      </a:r>
                      <a:r>
                        <a:rPr lang="cs-CZ" sz="1700" b="0" i="1" kern="1200">
                          <a:solidFill>
                            <a:schemeClr val="bg1">
                              <a:lumMod val="65000"/>
                            </a:schemeClr>
                          </a:solidFill>
                          <a:effectLst/>
                          <a:latin typeface="Calibri" panose="020F0502020204030204" pitchFamily="34" charset="0"/>
                          <a:ea typeface="+mn-ea"/>
                          <a:cs typeface="Calibri" panose="020F0502020204030204" pitchFamily="34" charset="0"/>
                        </a:rPr>
                        <a:t>(RIA)</a:t>
                      </a:r>
                      <a:endParaRPr lang="en-US" sz="1700" b="0" i="1" kern="1200">
                        <a:solidFill>
                          <a:schemeClr val="tx1"/>
                        </a:solidFill>
                        <a:effectLst/>
                        <a:latin typeface="Calibri" panose="020F0502020204030204" pitchFamily="34" charset="0"/>
                        <a:ea typeface="+mn-ea"/>
                        <a:cs typeface="Calibri" panose="020F0502020204030204" pitchFamily="34" charset="0"/>
                      </a:endParaRPr>
                    </a:p>
                  </a:txBody>
                  <a:tcPr marL="5862" marR="5862" marT="5862" marB="0" anchor="ctr">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l" rtl="0" fontAlgn="ctr"/>
                      <a:r>
                        <a:rPr lang="cs-CZ" sz="1400" b="0" i="1" kern="1200">
                          <a:solidFill>
                            <a:srgbClr val="2994EC"/>
                          </a:solidFill>
                          <a:effectLst/>
                          <a:latin typeface="Calibri" panose="020F0502020204030204" pitchFamily="34" charset="0"/>
                          <a:ea typeface="+mn-ea"/>
                          <a:cs typeface="Calibri" panose="020F0502020204030204" pitchFamily="34" charset="0"/>
                          <a:hlinkClick r:id="rId7">
                            <a:extLst>
                              <a:ext uri="{A12FA001-AC4F-418D-AE19-62706E023703}">
                                <ahyp:hlinkClr xmlns:ahyp="http://schemas.microsoft.com/office/drawing/2018/hyperlinkcolor" val="tx"/>
                              </a:ext>
                            </a:extLst>
                          </a:hlinkClick>
                        </a:rPr>
                        <a:t>2024-DIGITAL-EMERGING-01-54</a:t>
                      </a:r>
                      <a:endParaRPr lang="cs-CZ" sz="1400" b="0" i="1" kern="1200">
                        <a:solidFill>
                          <a:srgbClr val="2994EC"/>
                        </a:solidFill>
                        <a:effectLst/>
                        <a:latin typeface="Calibri" panose="020F0502020204030204" pitchFamily="34" charset="0"/>
                        <a:ea typeface="+mn-ea"/>
                        <a:cs typeface="Calibri" panose="020F0502020204030204" pitchFamily="34" charset="0"/>
                      </a:endParaRPr>
                    </a:p>
                  </a:txBody>
                  <a:tcPr marL="108000" marR="5862" marT="5862" marB="0" anchor="ctr">
                    <a:lnL w="12700" cap="flat" cmpd="sng" algn="ctr">
                      <a:no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33697690"/>
                  </a:ext>
                </a:extLst>
              </a:tr>
              <a:tr h="360125">
                <a:tc>
                  <a:txBody>
                    <a:bodyPr/>
                    <a:lstStyle/>
                    <a:p>
                      <a:pPr algn="l" fontAlgn="ctr"/>
                      <a:r>
                        <a:rPr lang="cs-CZ" sz="1700" b="0" i="1" kern="1200">
                          <a:solidFill>
                            <a:schemeClr val="tx1"/>
                          </a:solidFill>
                          <a:effectLst/>
                          <a:latin typeface="Calibri" panose="020F0502020204030204" pitchFamily="34" charset="0"/>
                          <a:ea typeface="+mn-ea"/>
                          <a:cs typeface="Calibri" panose="020F0502020204030204" pitchFamily="34" charset="0"/>
                        </a:rPr>
                        <a:t>  </a:t>
                      </a:r>
                      <a:r>
                        <a:rPr lang="en-US" sz="1700" b="0" i="1" kern="1200">
                          <a:solidFill>
                            <a:schemeClr val="tx1"/>
                          </a:solidFill>
                          <a:effectLst/>
                          <a:latin typeface="Calibri" panose="020F0502020204030204" pitchFamily="34" charset="0"/>
                          <a:ea typeface="+mn-ea"/>
                          <a:cs typeface="Calibri" panose="020F0502020204030204" pitchFamily="34" charset="0"/>
                        </a:rPr>
                        <a:t>Photonics Innovation Factory for Europe (Photonics Partnership) </a:t>
                      </a:r>
                      <a:r>
                        <a:rPr lang="cs-CZ" sz="1700" b="0" i="1" kern="1200">
                          <a:solidFill>
                            <a:schemeClr val="bg1">
                              <a:lumMod val="65000"/>
                            </a:schemeClr>
                          </a:solidFill>
                          <a:effectLst/>
                          <a:latin typeface="Calibri" panose="020F0502020204030204" pitchFamily="34" charset="0"/>
                          <a:ea typeface="+mn-ea"/>
                          <a:cs typeface="Calibri" panose="020F0502020204030204" pitchFamily="34" charset="0"/>
                        </a:rPr>
                        <a:t>(IA)</a:t>
                      </a:r>
                      <a:endParaRPr lang="en-US" sz="1700" b="0" i="1" kern="1200">
                        <a:solidFill>
                          <a:schemeClr val="tx1"/>
                        </a:solidFill>
                        <a:effectLst/>
                        <a:latin typeface="Calibri" panose="020F0502020204030204" pitchFamily="34" charset="0"/>
                        <a:ea typeface="+mn-ea"/>
                        <a:cs typeface="Calibri" panose="020F0502020204030204" pitchFamily="34" charset="0"/>
                      </a:endParaRPr>
                    </a:p>
                  </a:txBody>
                  <a:tcPr marL="5862" marR="5862" marT="5862" marB="0" anchor="ctr">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l" rtl="0" fontAlgn="ctr"/>
                      <a:r>
                        <a:rPr lang="cs-CZ" sz="1400" b="0" i="1" kern="1200">
                          <a:solidFill>
                            <a:srgbClr val="2994EC"/>
                          </a:solidFill>
                          <a:effectLst/>
                          <a:latin typeface="Calibri" panose="020F0502020204030204" pitchFamily="34" charset="0"/>
                          <a:ea typeface="+mn-ea"/>
                          <a:cs typeface="Calibri" panose="020F0502020204030204" pitchFamily="34" charset="0"/>
                          <a:hlinkClick r:id="rId8">
                            <a:extLst>
                              <a:ext uri="{A12FA001-AC4F-418D-AE19-62706E023703}">
                                <ahyp:hlinkClr xmlns:ahyp="http://schemas.microsoft.com/office/drawing/2018/hyperlinkcolor" val="tx"/>
                              </a:ext>
                            </a:extLst>
                          </a:hlinkClick>
                        </a:rPr>
                        <a:t>2024-DIGITAL-EMERGING-01-55</a:t>
                      </a:r>
                      <a:endParaRPr lang="cs-CZ" sz="1400" b="0" i="1" kern="1200">
                        <a:solidFill>
                          <a:srgbClr val="2994EC"/>
                        </a:solidFill>
                        <a:effectLst/>
                        <a:latin typeface="Calibri" panose="020F0502020204030204" pitchFamily="34" charset="0"/>
                        <a:ea typeface="+mn-ea"/>
                        <a:cs typeface="Calibri" panose="020F0502020204030204" pitchFamily="34" charset="0"/>
                      </a:endParaRPr>
                    </a:p>
                  </a:txBody>
                  <a:tcPr marL="108000" marR="5862" marT="5862" marB="0" anchor="ctr">
                    <a:lnL w="12700" cap="flat" cmpd="sng" algn="ctr">
                      <a:no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624369419"/>
                  </a:ext>
                </a:extLst>
              </a:tr>
              <a:tr h="550694">
                <a:tc>
                  <a:txBody>
                    <a:bodyPr/>
                    <a:lstStyle/>
                    <a:p>
                      <a:pPr algn="l" fontAlgn="ctr"/>
                      <a:r>
                        <a:rPr lang="cs-CZ" sz="1700" b="0" i="1" kern="1200">
                          <a:solidFill>
                            <a:schemeClr val="tx1"/>
                          </a:solidFill>
                          <a:effectLst/>
                          <a:latin typeface="Calibri" panose="020F0502020204030204" pitchFamily="34" charset="0"/>
                          <a:ea typeface="+mn-ea"/>
                          <a:cs typeface="Calibri" panose="020F0502020204030204" pitchFamily="34" charset="0"/>
                        </a:rPr>
                        <a:t>  </a:t>
                      </a:r>
                      <a:r>
                        <a:rPr lang="en-US" sz="1700" b="0" i="1" kern="1200">
                          <a:solidFill>
                            <a:schemeClr val="tx1"/>
                          </a:solidFill>
                          <a:effectLst/>
                          <a:latin typeface="Calibri" panose="020F0502020204030204" pitchFamily="34" charset="0"/>
                          <a:ea typeface="+mn-ea"/>
                          <a:cs typeface="Calibri" panose="020F0502020204030204" pitchFamily="34" charset="0"/>
                        </a:rPr>
                        <a:t>Novel paradigms and approaches, towards AI-powered robots– step change in functionality (AI, data and </a:t>
                      </a:r>
                      <a:r>
                        <a:rPr lang="cs-CZ" sz="1700" b="0" i="1" kern="1200">
                          <a:solidFill>
                            <a:schemeClr val="tx1"/>
                          </a:solidFill>
                          <a:effectLst/>
                          <a:latin typeface="Calibri" panose="020F0502020204030204" pitchFamily="34" charset="0"/>
                          <a:ea typeface="+mn-ea"/>
                          <a:cs typeface="Calibri" panose="020F0502020204030204" pitchFamily="34" charset="0"/>
                        </a:rPr>
                        <a:t> </a:t>
                      </a:r>
                    </a:p>
                    <a:p>
                      <a:pPr algn="l" fontAlgn="ctr"/>
                      <a:r>
                        <a:rPr lang="cs-CZ" sz="1700" b="0" i="1" kern="1200">
                          <a:solidFill>
                            <a:schemeClr val="tx1"/>
                          </a:solidFill>
                          <a:effectLst/>
                          <a:latin typeface="Calibri" panose="020F0502020204030204" pitchFamily="34" charset="0"/>
                          <a:ea typeface="+mn-ea"/>
                          <a:cs typeface="Calibri" panose="020F0502020204030204" pitchFamily="34" charset="0"/>
                        </a:rPr>
                        <a:t>  </a:t>
                      </a:r>
                      <a:r>
                        <a:rPr lang="en-US" sz="1700" b="0" i="1" kern="1200">
                          <a:solidFill>
                            <a:schemeClr val="tx1"/>
                          </a:solidFill>
                          <a:effectLst/>
                          <a:latin typeface="Calibri" panose="020F0502020204030204" pitchFamily="34" charset="0"/>
                          <a:ea typeface="+mn-ea"/>
                          <a:cs typeface="Calibri" panose="020F0502020204030204" pitchFamily="34" charset="0"/>
                        </a:rPr>
                        <a:t>robotics partnership)</a:t>
                      </a:r>
                      <a:r>
                        <a:rPr lang="cs-CZ" sz="1700" b="0" i="1" kern="1200">
                          <a:solidFill>
                            <a:schemeClr val="bg1">
                              <a:lumMod val="65000"/>
                            </a:schemeClr>
                          </a:solidFill>
                          <a:effectLst/>
                          <a:latin typeface="Calibri" panose="020F0502020204030204" pitchFamily="34" charset="0"/>
                          <a:ea typeface="+mn-ea"/>
                          <a:cs typeface="Calibri" panose="020F0502020204030204" pitchFamily="34" charset="0"/>
                        </a:rPr>
                        <a:t> (RIA)</a:t>
                      </a:r>
                      <a:endParaRPr lang="en-US" sz="1700" b="0" i="1" kern="1200">
                        <a:solidFill>
                          <a:schemeClr val="tx1"/>
                        </a:solidFill>
                        <a:effectLst/>
                        <a:latin typeface="Calibri" panose="020F0502020204030204" pitchFamily="34" charset="0"/>
                        <a:ea typeface="+mn-ea"/>
                        <a:cs typeface="Calibri" panose="020F0502020204030204" pitchFamily="34" charset="0"/>
                      </a:endParaRPr>
                    </a:p>
                  </a:txBody>
                  <a:tcPr marL="5862" marR="5862" marT="5862" marB="0" anchor="ctr">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l" rtl="0" fontAlgn="ctr"/>
                      <a:r>
                        <a:rPr lang="cs-CZ" sz="1400" b="0" i="1" kern="1200">
                          <a:solidFill>
                            <a:srgbClr val="2994EC"/>
                          </a:solidFill>
                          <a:effectLst/>
                          <a:latin typeface="Calibri" panose="020F0502020204030204" pitchFamily="34" charset="0"/>
                          <a:ea typeface="+mn-ea"/>
                          <a:cs typeface="Calibri" panose="020F0502020204030204" pitchFamily="34" charset="0"/>
                          <a:hlinkClick r:id="rId9">
                            <a:extLst>
                              <a:ext uri="{A12FA001-AC4F-418D-AE19-62706E023703}">
                                <ahyp:hlinkClr xmlns:ahyp="http://schemas.microsoft.com/office/drawing/2018/hyperlinkcolor" val="tx"/>
                              </a:ext>
                            </a:extLst>
                          </a:hlinkClick>
                        </a:rPr>
                        <a:t>2024-DIGITAL-EMERGING-01-03</a:t>
                      </a:r>
                      <a:endParaRPr lang="cs-CZ" sz="1400" b="0" i="1" kern="1200">
                        <a:solidFill>
                          <a:srgbClr val="2994EC"/>
                        </a:solidFill>
                        <a:effectLst/>
                        <a:latin typeface="Calibri" panose="020F0502020204030204" pitchFamily="34" charset="0"/>
                        <a:ea typeface="+mn-ea"/>
                        <a:cs typeface="Calibri" panose="020F0502020204030204" pitchFamily="34" charset="0"/>
                      </a:endParaRPr>
                    </a:p>
                  </a:txBody>
                  <a:tcPr marL="108000" marR="5862" marT="5862" marB="0" anchor="ctr">
                    <a:lnL w="12700" cap="flat" cmpd="sng" algn="ctr">
                      <a:no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496923858"/>
                  </a:ext>
                </a:extLst>
              </a:tr>
              <a:tr h="500145">
                <a:tc>
                  <a:txBody>
                    <a:bodyPr/>
                    <a:lstStyle/>
                    <a:p>
                      <a:pPr algn="l" fontAlgn="ctr"/>
                      <a:r>
                        <a:rPr lang="cs-CZ" sz="1700" b="0" i="1" kern="1200">
                          <a:solidFill>
                            <a:schemeClr val="tx1"/>
                          </a:solidFill>
                          <a:effectLst/>
                          <a:latin typeface="Calibri" panose="020F0502020204030204" pitchFamily="34" charset="0"/>
                          <a:ea typeface="+mn-ea"/>
                          <a:cs typeface="Calibri" panose="020F0502020204030204" pitchFamily="34" charset="0"/>
                        </a:rPr>
                        <a:t>  </a:t>
                      </a:r>
                      <a:r>
                        <a:rPr lang="en-US" sz="1700" b="0" i="1" kern="1200">
                          <a:solidFill>
                            <a:schemeClr val="tx1"/>
                          </a:solidFill>
                          <a:effectLst/>
                          <a:latin typeface="Calibri" panose="020F0502020204030204" pitchFamily="34" charset="0"/>
                          <a:ea typeface="+mn-ea"/>
                          <a:cs typeface="Calibri" panose="020F0502020204030204" pitchFamily="34" charset="0"/>
                        </a:rPr>
                        <a:t>Industrial leadership in AI, Data and Robotics boosting competitiveness and the green transition (AI Data </a:t>
                      </a:r>
                      <a:endParaRPr lang="cs-CZ" sz="1700" b="0" i="1" kern="1200">
                        <a:solidFill>
                          <a:schemeClr val="tx1"/>
                        </a:solidFill>
                        <a:effectLst/>
                        <a:latin typeface="Calibri" panose="020F0502020204030204" pitchFamily="34" charset="0"/>
                        <a:ea typeface="+mn-ea"/>
                        <a:cs typeface="Calibri" panose="020F0502020204030204" pitchFamily="34" charset="0"/>
                      </a:endParaRPr>
                    </a:p>
                    <a:p>
                      <a:pPr algn="l" fontAlgn="ctr"/>
                      <a:r>
                        <a:rPr lang="cs-CZ" sz="1700" b="0" i="1" kern="1200">
                          <a:solidFill>
                            <a:schemeClr val="tx1"/>
                          </a:solidFill>
                          <a:effectLst/>
                          <a:latin typeface="Calibri" panose="020F0502020204030204" pitchFamily="34" charset="0"/>
                          <a:ea typeface="+mn-ea"/>
                          <a:cs typeface="Calibri" panose="020F0502020204030204" pitchFamily="34" charset="0"/>
                        </a:rPr>
                        <a:t>  </a:t>
                      </a:r>
                      <a:r>
                        <a:rPr lang="en-US" sz="1700" b="0" i="1" kern="1200">
                          <a:solidFill>
                            <a:schemeClr val="tx1"/>
                          </a:solidFill>
                          <a:effectLst/>
                          <a:latin typeface="Calibri" panose="020F0502020204030204" pitchFamily="34" charset="0"/>
                          <a:ea typeface="+mn-ea"/>
                          <a:cs typeface="Calibri" panose="020F0502020204030204" pitchFamily="34" charset="0"/>
                        </a:rPr>
                        <a:t>and Robotics Partnership)</a:t>
                      </a:r>
                      <a:r>
                        <a:rPr lang="cs-CZ" sz="1700" b="0" i="1" kern="1200">
                          <a:solidFill>
                            <a:schemeClr val="tx1"/>
                          </a:solidFill>
                          <a:effectLst/>
                          <a:latin typeface="Calibri" panose="020F0502020204030204" pitchFamily="34" charset="0"/>
                          <a:ea typeface="+mn-ea"/>
                          <a:cs typeface="Calibri" panose="020F0502020204030204" pitchFamily="34" charset="0"/>
                        </a:rPr>
                        <a:t> </a:t>
                      </a:r>
                      <a:r>
                        <a:rPr lang="cs-CZ" sz="1700" b="0" i="1" kern="1200">
                          <a:solidFill>
                            <a:schemeClr val="bg1">
                              <a:lumMod val="65000"/>
                            </a:schemeClr>
                          </a:solidFill>
                          <a:effectLst/>
                          <a:latin typeface="Calibri" panose="020F0502020204030204" pitchFamily="34" charset="0"/>
                          <a:ea typeface="+mn-ea"/>
                          <a:cs typeface="Calibri" panose="020F0502020204030204" pitchFamily="34" charset="0"/>
                        </a:rPr>
                        <a:t>(IA)</a:t>
                      </a:r>
                      <a:endParaRPr lang="en-US" sz="1700" b="0" i="1" kern="1200">
                        <a:solidFill>
                          <a:schemeClr val="tx1"/>
                        </a:solidFill>
                        <a:effectLst/>
                        <a:latin typeface="Calibri" panose="020F0502020204030204" pitchFamily="34" charset="0"/>
                        <a:ea typeface="+mn-ea"/>
                        <a:cs typeface="Calibri" panose="020F0502020204030204" pitchFamily="34" charset="0"/>
                      </a:endParaRPr>
                    </a:p>
                  </a:txBody>
                  <a:tcPr marL="5862" marR="5862" marT="5862" marB="0" anchor="ctr">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l" rtl="0" fontAlgn="ctr"/>
                      <a:r>
                        <a:rPr lang="cs-CZ" sz="1400" b="0" i="1" kern="1200">
                          <a:solidFill>
                            <a:srgbClr val="2994EC"/>
                          </a:solidFill>
                          <a:effectLst/>
                          <a:latin typeface="Calibri" panose="020F0502020204030204" pitchFamily="34" charset="0"/>
                          <a:ea typeface="+mn-ea"/>
                          <a:cs typeface="Calibri" panose="020F0502020204030204" pitchFamily="34" charset="0"/>
                          <a:hlinkClick r:id="rId10">
                            <a:extLst>
                              <a:ext uri="{A12FA001-AC4F-418D-AE19-62706E023703}">
                                <ahyp:hlinkClr xmlns:ahyp="http://schemas.microsoft.com/office/drawing/2018/hyperlinkcolor" val="tx"/>
                              </a:ext>
                            </a:extLst>
                          </a:hlinkClick>
                        </a:rPr>
                        <a:t>2024-DIGITAL-EMERGING-01-04</a:t>
                      </a:r>
                      <a:endParaRPr lang="cs-CZ" sz="1400" b="0" i="1" kern="1200">
                        <a:solidFill>
                          <a:srgbClr val="2994EC"/>
                        </a:solidFill>
                        <a:effectLst/>
                        <a:latin typeface="Calibri" panose="020F0502020204030204" pitchFamily="34" charset="0"/>
                        <a:ea typeface="+mn-ea"/>
                        <a:cs typeface="Calibri" panose="020F0502020204030204" pitchFamily="34" charset="0"/>
                      </a:endParaRPr>
                    </a:p>
                  </a:txBody>
                  <a:tcPr marL="108000" marR="5862" marT="5862" marB="0" anchor="ctr">
                    <a:lnL w="12700" cap="flat" cmpd="sng" algn="ctr">
                      <a:no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244471425"/>
                  </a:ext>
                </a:extLst>
              </a:tr>
              <a:tr h="227234">
                <a:tc>
                  <a:txBody>
                    <a:bodyPr/>
                    <a:lstStyle/>
                    <a:p>
                      <a:pPr algn="l" fontAlgn="ctr"/>
                      <a:r>
                        <a:rPr lang="cs-CZ" sz="1700" b="0" i="1" kern="1200">
                          <a:solidFill>
                            <a:schemeClr val="tx1"/>
                          </a:solidFill>
                          <a:effectLst/>
                          <a:latin typeface="Calibri" panose="020F0502020204030204" pitchFamily="34" charset="0"/>
                          <a:ea typeface="+mn-ea"/>
                          <a:cs typeface="Calibri" panose="020F0502020204030204" pitchFamily="34" charset="0"/>
                        </a:rPr>
                        <a:t>  </a:t>
                      </a:r>
                      <a:r>
                        <a:rPr lang="en-US" sz="1700" b="0" i="1" kern="1200">
                          <a:solidFill>
                            <a:schemeClr val="tx1"/>
                          </a:solidFill>
                          <a:effectLst/>
                          <a:latin typeface="Calibri" panose="020F0502020204030204" pitchFamily="34" charset="0"/>
                          <a:ea typeface="+mn-ea"/>
                          <a:cs typeface="Calibri" panose="020F0502020204030204" pitchFamily="34" charset="0"/>
                        </a:rPr>
                        <a:t>Open Source for Cloud/Edge to support European Digital Autonomy </a:t>
                      </a:r>
                      <a:r>
                        <a:rPr lang="cs-CZ" sz="1700" b="0" i="1" kern="1200">
                          <a:solidFill>
                            <a:schemeClr val="bg1">
                              <a:lumMod val="65000"/>
                            </a:schemeClr>
                          </a:solidFill>
                          <a:effectLst/>
                          <a:latin typeface="Calibri" panose="020F0502020204030204" pitchFamily="34" charset="0"/>
                          <a:ea typeface="+mn-ea"/>
                          <a:cs typeface="Calibri" panose="020F0502020204030204" pitchFamily="34" charset="0"/>
                        </a:rPr>
                        <a:t>(RIA)</a:t>
                      </a:r>
                      <a:endParaRPr lang="en-US" sz="1700" b="0" i="1" kern="1200">
                        <a:solidFill>
                          <a:schemeClr val="tx1"/>
                        </a:solidFill>
                        <a:effectLst/>
                        <a:latin typeface="Calibri" panose="020F0502020204030204" pitchFamily="34" charset="0"/>
                        <a:ea typeface="+mn-ea"/>
                        <a:cs typeface="Calibri" panose="020F0502020204030204" pitchFamily="34" charset="0"/>
                      </a:endParaRPr>
                    </a:p>
                  </a:txBody>
                  <a:tcPr marL="5862" marR="5862" marT="5862" marB="0" anchor="ctr">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l" rtl="0" fontAlgn="ctr"/>
                      <a:r>
                        <a:rPr lang="cs-CZ" sz="1400" b="0" i="1" kern="1200">
                          <a:solidFill>
                            <a:srgbClr val="2994EC"/>
                          </a:solidFill>
                          <a:effectLst/>
                          <a:latin typeface="Calibri" panose="020F0502020204030204" pitchFamily="34" charset="0"/>
                          <a:ea typeface="+mn-ea"/>
                          <a:cs typeface="Calibri" panose="020F0502020204030204" pitchFamily="34" charset="0"/>
                          <a:hlinkClick r:id="rId11">
                            <a:extLst>
                              <a:ext uri="{A12FA001-AC4F-418D-AE19-62706E023703}">
                                <ahyp:hlinkClr xmlns:ahyp="http://schemas.microsoft.com/office/drawing/2018/hyperlinkcolor" val="tx"/>
                              </a:ext>
                            </a:extLst>
                          </a:hlinkClick>
                        </a:rPr>
                        <a:t>2024-DIGITAL-EMERGING-01-21</a:t>
                      </a:r>
                      <a:endParaRPr lang="cs-CZ" sz="1400" b="0" i="1" kern="1200">
                        <a:solidFill>
                          <a:srgbClr val="2994EC"/>
                        </a:solidFill>
                        <a:effectLst/>
                        <a:latin typeface="Calibri" panose="020F0502020204030204" pitchFamily="34" charset="0"/>
                        <a:ea typeface="+mn-ea"/>
                        <a:cs typeface="Calibri" panose="020F0502020204030204" pitchFamily="34" charset="0"/>
                      </a:endParaRPr>
                    </a:p>
                  </a:txBody>
                  <a:tcPr marL="108000" marR="5862" marT="5862" marB="0" anchor="ctr">
                    <a:lnL w="12700" cap="flat" cmpd="sng" algn="ctr">
                      <a:no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610398522"/>
                  </a:ext>
                </a:extLst>
              </a:tr>
              <a:tr h="282586">
                <a:tc>
                  <a:txBody>
                    <a:bodyPr/>
                    <a:lstStyle/>
                    <a:p>
                      <a:pPr algn="l" fontAlgn="ctr"/>
                      <a:r>
                        <a:rPr lang="cs-CZ" sz="1700" b="0" i="1" kern="1200">
                          <a:solidFill>
                            <a:schemeClr val="tx1"/>
                          </a:solidFill>
                          <a:effectLst/>
                          <a:latin typeface="Calibri" panose="020F0502020204030204" pitchFamily="34" charset="0"/>
                          <a:ea typeface="+mn-ea"/>
                          <a:cs typeface="Calibri" panose="020F0502020204030204" pitchFamily="34" charset="0"/>
                        </a:rPr>
                        <a:t>  </a:t>
                      </a:r>
                      <a:r>
                        <a:rPr lang="en-US" sz="1700" b="0" i="1" kern="1200">
                          <a:solidFill>
                            <a:schemeClr val="tx1"/>
                          </a:solidFill>
                          <a:effectLst/>
                          <a:latin typeface="Calibri" panose="020F0502020204030204" pitchFamily="34" charset="0"/>
                          <a:ea typeface="+mn-ea"/>
                          <a:cs typeface="Calibri" panose="020F0502020204030204" pitchFamily="34" charset="0"/>
                        </a:rPr>
                        <a:t>Fundamentals of Software Engineering </a:t>
                      </a:r>
                      <a:r>
                        <a:rPr lang="cs-CZ" sz="1700" b="0" i="1" kern="1200">
                          <a:solidFill>
                            <a:schemeClr val="bg1">
                              <a:lumMod val="65000"/>
                            </a:schemeClr>
                          </a:solidFill>
                          <a:effectLst/>
                          <a:latin typeface="Calibri" panose="020F0502020204030204" pitchFamily="34" charset="0"/>
                          <a:ea typeface="+mn-ea"/>
                          <a:cs typeface="Calibri" panose="020F0502020204030204" pitchFamily="34" charset="0"/>
                        </a:rPr>
                        <a:t>(RIA)</a:t>
                      </a:r>
                      <a:endParaRPr lang="en-US" sz="1700" b="0" i="1" kern="1200">
                        <a:solidFill>
                          <a:schemeClr val="tx1"/>
                        </a:solidFill>
                        <a:effectLst/>
                        <a:latin typeface="Calibri" panose="020F0502020204030204" pitchFamily="34" charset="0"/>
                        <a:ea typeface="+mn-ea"/>
                        <a:cs typeface="Calibri" panose="020F0502020204030204" pitchFamily="34" charset="0"/>
                      </a:endParaRPr>
                    </a:p>
                  </a:txBody>
                  <a:tcPr marL="5862" marR="5862" marT="5862" marB="0" anchor="ctr">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l" rtl="0" fontAlgn="ctr"/>
                      <a:r>
                        <a:rPr lang="cs-CZ" sz="1400" b="0" i="1" kern="1200">
                          <a:solidFill>
                            <a:srgbClr val="2994EC"/>
                          </a:solidFill>
                          <a:effectLst/>
                          <a:latin typeface="Calibri" panose="020F0502020204030204" pitchFamily="34" charset="0"/>
                          <a:ea typeface="+mn-ea"/>
                          <a:cs typeface="Calibri" panose="020F0502020204030204" pitchFamily="34" charset="0"/>
                          <a:hlinkClick r:id="rId12">
                            <a:extLst>
                              <a:ext uri="{A12FA001-AC4F-418D-AE19-62706E023703}">
                                <ahyp:hlinkClr xmlns:ahyp="http://schemas.microsoft.com/office/drawing/2018/hyperlinkcolor" val="tx"/>
                              </a:ext>
                            </a:extLst>
                          </a:hlinkClick>
                        </a:rPr>
                        <a:t>2024-DIGITAL-EMERGING-01-22</a:t>
                      </a:r>
                      <a:endParaRPr lang="cs-CZ" sz="1400" b="0" i="1" kern="1200">
                        <a:solidFill>
                          <a:srgbClr val="2994EC"/>
                        </a:solidFill>
                        <a:effectLst/>
                        <a:latin typeface="Calibri" panose="020F0502020204030204" pitchFamily="34" charset="0"/>
                        <a:ea typeface="+mn-ea"/>
                        <a:cs typeface="Calibri" panose="020F0502020204030204" pitchFamily="34" charset="0"/>
                      </a:endParaRPr>
                    </a:p>
                  </a:txBody>
                  <a:tcPr marL="108000" marR="5862" marT="5862" marB="0" anchor="ctr">
                    <a:lnL w="12700" cap="flat" cmpd="sng" algn="ctr">
                      <a:no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906649411"/>
                  </a:ext>
                </a:extLst>
              </a:tr>
              <a:tr h="447114">
                <a:tc>
                  <a:txBody>
                    <a:bodyPr/>
                    <a:lstStyle/>
                    <a:p>
                      <a:pPr algn="l" fontAlgn="ctr"/>
                      <a:r>
                        <a:rPr lang="cs-CZ" sz="1700" b="0" i="1" kern="1200">
                          <a:solidFill>
                            <a:schemeClr val="tx1"/>
                          </a:solidFill>
                          <a:effectLst/>
                          <a:latin typeface="Calibri" panose="020F0502020204030204" pitchFamily="34" charset="0"/>
                          <a:ea typeface="+mn-ea"/>
                          <a:cs typeface="Calibri" panose="020F0502020204030204" pitchFamily="34" charset="0"/>
                        </a:rPr>
                        <a:t>  </a:t>
                      </a:r>
                      <a:r>
                        <a:rPr lang="en-US" sz="1700" b="0" i="1" kern="1200">
                          <a:solidFill>
                            <a:schemeClr val="tx1"/>
                          </a:solidFill>
                          <a:effectLst/>
                          <a:latin typeface="Calibri" panose="020F0502020204030204" pitchFamily="34" charset="0"/>
                          <a:ea typeface="+mn-ea"/>
                          <a:cs typeface="Calibri" panose="020F0502020204030204" pitchFamily="34" charset="0"/>
                        </a:rPr>
                        <a:t>Public recognition scheme for Open Source </a:t>
                      </a:r>
                      <a:r>
                        <a:rPr lang="cs-CZ" sz="1700" b="0" i="1" kern="1200">
                          <a:solidFill>
                            <a:schemeClr val="bg1">
                              <a:lumMod val="65000"/>
                            </a:schemeClr>
                          </a:solidFill>
                          <a:effectLst/>
                          <a:latin typeface="Calibri" panose="020F0502020204030204" pitchFamily="34" charset="0"/>
                          <a:ea typeface="+mn-ea"/>
                          <a:cs typeface="Calibri" panose="020F0502020204030204" pitchFamily="34" charset="0"/>
                        </a:rPr>
                        <a:t>(CSA)</a:t>
                      </a:r>
                      <a:endParaRPr lang="en-US" sz="1700" b="0" i="1" kern="1200">
                        <a:solidFill>
                          <a:schemeClr val="tx1"/>
                        </a:solidFill>
                        <a:effectLst/>
                        <a:latin typeface="Calibri" panose="020F0502020204030204" pitchFamily="34" charset="0"/>
                        <a:ea typeface="+mn-ea"/>
                        <a:cs typeface="Calibri" panose="020F0502020204030204" pitchFamily="34" charset="0"/>
                      </a:endParaRPr>
                    </a:p>
                  </a:txBody>
                  <a:tcPr marL="5862" marR="5862" marT="5862" marB="0" anchor="ctr">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l" rtl="0" fontAlgn="ctr"/>
                      <a:r>
                        <a:rPr lang="cs-CZ" sz="1400" b="0" i="1" kern="1200">
                          <a:solidFill>
                            <a:srgbClr val="2994EC"/>
                          </a:solidFill>
                          <a:effectLst/>
                          <a:latin typeface="Calibri" panose="020F0502020204030204" pitchFamily="34" charset="0"/>
                          <a:ea typeface="+mn-ea"/>
                          <a:cs typeface="Calibri" panose="020F0502020204030204" pitchFamily="34" charset="0"/>
                          <a:hlinkClick r:id="rId13">
                            <a:extLst>
                              <a:ext uri="{A12FA001-AC4F-418D-AE19-62706E023703}">
                                <ahyp:hlinkClr xmlns:ahyp="http://schemas.microsoft.com/office/drawing/2018/hyperlinkcolor" val="tx"/>
                              </a:ext>
                            </a:extLst>
                          </a:hlinkClick>
                        </a:rPr>
                        <a:t>2024-DIGITAL-EMERGING-01-23</a:t>
                      </a:r>
                      <a:endParaRPr lang="cs-CZ" sz="1400" b="0" i="1" kern="1200">
                        <a:solidFill>
                          <a:srgbClr val="2994EC"/>
                        </a:solidFill>
                        <a:effectLst/>
                        <a:latin typeface="Calibri" panose="020F0502020204030204" pitchFamily="34" charset="0"/>
                        <a:ea typeface="+mn-ea"/>
                        <a:cs typeface="Calibri" panose="020F0502020204030204" pitchFamily="34" charset="0"/>
                      </a:endParaRPr>
                    </a:p>
                  </a:txBody>
                  <a:tcPr marL="108000" marR="5862" marT="5862" marB="0" anchor="ctr">
                    <a:lnL w="12700" cap="flat" cmpd="sng" algn="ctr">
                      <a:no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42120295"/>
                  </a:ext>
                </a:extLst>
              </a:tr>
            </a:tbl>
          </a:graphicData>
        </a:graphic>
      </p:graphicFrame>
      <mc:AlternateContent xmlns:mc="http://schemas.openxmlformats.org/markup-compatibility/2006">
        <mc:Choice xmlns:p14="http://schemas.microsoft.com/office/powerpoint/2010/main" Requires="p14">
          <p:contentPart p14:bwMode="auto" r:id="rId14">
            <p14:nvContentPartPr>
              <p14:cNvPr id="19" name="Ink 18">
                <a:extLst>
                  <a:ext uri="{FF2B5EF4-FFF2-40B4-BE49-F238E27FC236}">
                    <a16:creationId xmlns:a16="http://schemas.microsoft.com/office/drawing/2014/main" id="{F31C66DE-5F04-E587-8E2B-7CC2D5B436BC}"/>
                  </a:ext>
                </a:extLst>
              </p14:cNvPr>
              <p14:cNvContentPartPr/>
              <p14:nvPr/>
            </p14:nvContentPartPr>
            <p14:xfrm>
              <a:off x="770078" y="1933577"/>
              <a:ext cx="4773471" cy="360"/>
            </p14:xfrm>
          </p:contentPart>
        </mc:Choice>
        <mc:Fallback>
          <p:pic>
            <p:nvPicPr>
              <p:cNvPr id="19" name="Ink 18">
                <a:extLst>
                  <a:ext uri="{FF2B5EF4-FFF2-40B4-BE49-F238E27FC236}">
                    <a16:creationId xmlns:a16="http://schemas.microsoft.com/office/drawing/2014/main" id="{F31C66DE-5F04-E587-8E2B-7CC2D5B436BC}"/>
                  </a:ext>
                </a:extLst>
              </p:cNvPr>
              <p:cNvPicPr/>
              <p:nvPr/>
            </p:nvPicPr>
            <p:blipFill>
              <a:blip r:embed="rId15"/>
              <a:stretch>
                <a:fillRect/>
              </a:stretch>
            </p:blipFill>
            <p:spPr>
              <a:xfrm>
                <a:off x="716039" y="1825577"/>
                <a:ext cx="4881189"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22" name="Ink 21">
                <a:extLst>
                  <a:ext uri="{FF2B5EF4-FFF2-40B4-BE49-F238E27FC236}">
                    <a16:creationId xmlns:a16="http://schemas.microsoft.com/office/drawing/2014/main" id="{2BBE4CC0-C465-7230-1DF1-CAC0C153E49B}"/>
                  </a:ext>
                </a:extLst>
              </p14:cNvPr>
              <p14:cNvContentPartPr/>
              <p14:nvPr/>
            </p14:nvContentPartPr>
            <p14:xfrm>
              <a:off x="2257398" y="2267011"/>
              <a:ext cx="1798830" cy="360"/>
            </p14:xfrm>
          </p:contentPart>
        </mc:Choice>
        <mc:Fallback>
          <p:pic>
            <p:nvPicPr>
              <p:cNvPr id="22" name="Ink 21">
                <a:extLst>
                  <a:ext uri="{FF2B5EF4-FFF2-40B4-BE49-F238E27FC236}">
                    <a16:creationId xmlns:a16="http://schemas.microsoft.com/office/drawing/2014/main" id="{2BBE4CC0-C465-7230-1DF1-CAC0C153E49B}"/>
                  </a:ext>
                </a:extLst>
              </p:cNvPr>
              <p:cNvPicPr/>
              <p:nvPr/>
            </p:nvPicPr>
            <p:blipFill>
              <a:blip r:embed="rId17"/>
              <a:stretch>
                <a:fillRect/>
              </a:stretch>
            </p:blipFill>
            <p:spPr>
              <a:xfrm>
                <a:off x="2203368" y="2159011"/>
                <a:ext cx="1906529"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23" name="Ink 22">
                <a:extLst>
                  <a:ext uri="{FF2B5EF4-FFF2-40B4-BE49-F238E27FC236}">
                    <a16:creationId xmlns:a16="http://schemas.microsoft.com/office/drawing/2014/main" id="{BD730E35-BAB1-1712-A0F5-6057D2729725}"/>
                  </a:ext>
                </a:extLst>
              </p14:cNvPr>
              <p14:cNvContentPartPr/>
              <p14:nvPr/>
            </p14:nvContentPartPr>
            <p14:xfrm>
              <a:off x="1306030" y="3429004"/>
              <a:ext cx="779820" cy="352"/>
            </p14:xfrm>
          </p:contentPart>
        </mc:Choice>
        <mc:Fallback>
          <p:pic>
            <p:nvPicPr>
              <p:cNvPr id="23" name="Ink 22">
                <a:extLst>
                  <a:ext uri="{FF2B5EF4-FFF2-40B4-BE49-F238E27FC236}">
                    <a16:creationId xmlns:a16="http://schemas.microsoft.com/office/drawing/2014/main" id="{BD730E35-BAB1-1712-A0F5-6057D2729725}"/>
                  </a:ext>
                </a:extLst>
              </p:cNvPr>
              <p:cNvPicPr/>
              <p:nvPr/>
            </p:nvPicPr>
            <p:blipFill>
              <a:blip r:embed="rId19"/>
              <a:stretch>
                <a:fillRect/>
              </a:stretch>
            </p:blipFill>
            <p:spPr>
              <a:xfrm>
                <a:off x="1252001" y="3323404"/>
                <a:ext cx="887518" cy="21120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26" name="Ink 25">
                <a:extLst>
                  <a:ext uri="{FF2B5EF4-FFF2-40B4-BE49-F238E27FC236}">
                    <a16:creationId xmlns:a16="http://schemas.microsoft.com/office/drawing/2014/main" id="{7C0D5FE5-7057-6CC2-B4B3-619006AB4C79}"/>
                  </a:ext>
                </a:extLst>
              </p14:cNvPr>
              <p14:cNvContentPartPr/>
              <p14:nvPr/>
            </p14:nvContentPartPr>
            <p14:xfrm>
              <a:off x="5723090" y="2648011"/>
              <a:ext cx="2151667" cy="360"/>
            </p14:xfrm>
          </p:contentPart>
        </mc:Choice>
        <mc:Fallback>
          <p:pic>
            <p:nvPicPr>
              <p:cNvPr id="26" name="Ink 25">
                <a:extLst>
                  <a:ext uri="{FF2B5EF4-FFF2-40B4-BE49-F238E27FC236}">
                    <a16:creationId xmlns:a16="http://schemas.microsoft.com/office/drawing/2014/main" id="{7C0D5FE5-7057-6CC2-B4B3-619006AB4C79}"/>
                  </a:ext>
                </a:extLst>
              </p:cNvPr>
              <p:cNvPicPr/>
              <p:nvPr/>
            </p:nvPicPr>
            <p:blipFill>
              <a:blip r:embed="rId21"/>
              <a:stretch>
                <a:fillRect/>
              </a:stretch>
            </p:blipFill>
            <p:spPr>
              <a:xfrm>
                <a:off x="5669055" y="2540011"/>
                <a:ext cx="2259376"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27" name="Ink 26">
                <a:extLst>
                  <a:ext uri="{FF2B5EF4-FFF2-40B4-BE49-F238E27FC236}">
                    <a16:creationId xmlns:a16="http://schemas.microsoft.com/office/drawing/2014/main" id="{45C80E66-1853-D908-380B-6031C2DB2BB8}"/>
                  </a:ext>
                </a:extLst>
              </p14:cNvPr>
              <p14:cNvContentPartPr/>
              <p14:nvPr/>
            </p14:nvContentPartPr>
            <p14:xfrm>
              <a:off x="725005" y="3867154"/>
              <a:ext cx="779820" cy="352"/>
            </p14:xfrm>
          </p:contentPart>
        </mc:Choice>
        <mc:Fallback>
          <p:pic>
            <p:nvPicPr>
              <p:cNvPr id="27" name="Ink 26">
                <a:extLst>
                  <a:ext uri="{FF2B5EF4-FFF2-40B4-BE49-F238E27FC236}">
                    <a16:creationId xmlns:a16="http://schemas.microsoft.com/office/drawing/2014/main" id="{45C80E66-1853-D908-380B-6031C2DB2BB8}"/>
                  </a:ext>
                </a:extLst>
              </p:cNvPr>
              <p:cNvPicPr/>
              <p:nvPr/>
            </p:nvPicPr>
            <p:blipFill>
              <a:blip r:embed="rId19"/>
              <a:stretch>
                <a:fillRect/>
              </a:stretch>
            </p:blipFill>
            <p:spPr>
              <a:xfrm>
                <a:off x="670976" y="3761554"/>
                <a:ext cx="887518" cy="21120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28" name="Ink 27">
                <a:extLst>
                  <a:ext uri="{FF2B5EF4-FFF2-40B4-BE49-F238E27FC236}">
                    <a16:creationId xmlns:a16="http://schemas.microsoft.com/office/drawing/2014/main" id="{40A9F2FB-A00F-A57A-AF8E-A2F0D0E6E4C1}"/>
                  </a:ext>
                </a:extLst>
              </p14:cNvPr>
              <p14:cNvContentPartPr/>
              <p14:nvPr/>
            </p14:nvContentPartPr>
            <p14:xfrm>
              <a:off x="4538875" y="4253905"/>
              <a:ext cx="1534081" cy="364"/>
            </p14:xfrm>
          </p:contentPart>
        </mc:Choice>
        <mc:Fallback>
          <p:pic>
            <p:nvPicPr>
              <p:cNvPr id="28" name="Ink 27">
                <a:extLst>
                  <a:ext uri="{FF2B5EF4-FFF2-40B4-BE49-F238E27FC236}">
                    <a16:creationId xmlns:a16="http://schemas.microsoft.com/office/drawing/2014/main" id="{40A9F2FB-A00F-A57A-AF8E-A2F0D0E6E4C1}"/>
                  </a:ext>
                </a:extLst>
              </p:cNvPr>
              <p:cNvPicPr/>
              <p:nvPr/>
            </p:nvPicPr>
            <p:blipFill>
              <a:blip r:embed="rId24"/>
              <a:stretch>
                <a:fillRect/>
              </a:stretch>
            </p:blipFill>
            <p:spPr>
              <a:xfrm>
                <a:off x="4484845" y="4144705"/>
                <a:ext cx="1641780" cy="21840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29" name="Ink 28">
                <a:extLst>
                  <a:ext uri="{FF2B5EF4-FFF2-40B4-BE49-F238E27FC236}">
                    <a16:creationId xmlns:a16="http://schemas.microsoft.com/office/drawing/2014/main" id="{A12EF413-F478-3EB0-5C8B-9868442D9B13}"/>
                  </a:ext>
                </a:extLst>
              </p14:cNvPr>
              <p14:cNvContentPartPr/>
              <p14:nvPr/>
            </p14:nvContentPartPr>
            <p14:xfrm>
              <a:off x="737784" y="4780404"/>
              <a:ext cx="3881841" cy="364"/>
            </p14:xfrm>
          </p:contentPart>
        </mc:Choice>
        <mc:Fallback>
          <p:pic>
            <p:nvPicPr>
              <p:cNvPr id="29" name="Ink 28">
                <a:extLst>
                  <a:ext uri="{FF2B5EF4-FFF2-40B4-BE49-F238E27FC236}">
                    <a16:creationId xmlns:a16="http://schemas.microsoft.com/office/drawing/2014/main" id="{A12EF413-F478-3EB0-5C8B-9868442D9B13}"/>
                  </a:ext>
                </a:extLst>
              </p:cNvPr>
              <p:cNvPicPr/>
              <p:nvPr/>
            </p:nvPicPr>
            <p:blipFill>
              <a:blip r:embed="rId26"/>
              <a:stretch>
                <a:fillRect/>
              </a:stretch>
            </p:blipFill>
            <p:spPr>
              <a:xfrm>
                <a:off x="683744" y="4671204"/>
                <a:ext cx="3989560" cy="21840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30" name="Ink 29">
                <a:extLst>
                  <a:ext uri="{FF2B5EF4-FFF2-40B4-BE49-F238E27FC236}">
                    <a16:creationId xmlns:a16="http://schemas.microsoft.com/office/drawing/2014/main" id="{01D93B13-0CEE-D8CA-DFB2-E12A764C99DD}"/>
                  </a:ext>
                </a:extLst>
              </p14:cNvPr>
              <p14:cNvContentPartPr/>
              <p14:nvPr/>
            </p14:nvContentPartPr>
            <p14:xfrm>
              <a:off x="754477" y="5390002"/>
              <a:ext cx="2336942" cy="364"/>
            </p14:xfrm>
          </p:contentPart>
        </mc:Choice>
        <mc:Fallback>
          <p:pic>
            <p:nvPicPr>
              <p:cNvPr id="30" name="Ink 29">
                <a:extLst>
                  <a:ext uri="{FF2B5EF4-FFF2-40B4-BE49-F238E27FC236}">
                    <a16:creationId xmlns:a16="http://schemas.microsoft.com/office/drawing/2014/main" id="{01D93B13-0CEE-D8CA-DFB2-E12A764C99DD}"/>
                  </a:ext>
                </a:extLst>
              </p:cNvPr>
              <p:cNvPicPr/>
              <p:nvPr/>
            </p:nvPicPr>
            <p:blipFill>
              <a:blip r:embed="rId28"/>
              <a:stretch>
                <a:fillRect/>
              </a:stretch>
            </p:blipFill>
            <p:spPr>
              <a:xfrm>
                <a:off x="700439" y="5280802"/>
                <a:ext cx="2444657" cy="21840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31" name="Ink 30">
                <a:extLst>
                  <a:ext uri="{FF2B5EF4-FFF2-40B4-BE49-F238E27FC236}">
                    <a16:creationId xmlns:a16="http://schemas.microsoft.com/office/drawing/2014/main" id="{04F65BD3-33E2-3921-4FEF-A3D75174C7E2}"/>
                  </a:ext>
                </a:extLst>
              </p14:cNvPr>
              <p14:cNvContentPartPr/>
              <p14:nvPr/>
            </p14:nvContentPartPr>
            <p14:xfrm>
              <a:off x="2239440" y="5818627"/>
              <a:ext cx="1786366" cy="364"/>
            </p14:xfrm>
          </p:contentPart>
        </mc:Choice>
        <mc:Fallback>
          <p:pic>
            <p:nvPicPr>
              <p:cNvPr id="31" name="Ink 30">
                <a:extLst>
                  <a:ext uri="{FF2B5EF4-FFF2-40B4-BE49-F238E27FC236}">
                    <a16:creationId xmlns:a16="http://schemas.microsoft.com/office/drawing/2014/main" id="{04F65BD3-33E2-3921-4FEF-A3D75174C7E2}"/>
                  </a:ext>
                </a:extLst>
              </p:cNvPr>
              <p:cNvPicPr/>
              <p:nvPr/>
            </p:nvPicPr>
            <p:blipFill>
              <a:blip r:embed="rId30"/>
              <a:stretch>
                <a:fillRect/>
              </a:stretch>
            </p:blipFill>
            <p:spPr>
              <a:xfrm>
                <a:off x="2185406" y="5709427"/>
                <a:ext cx="1894074" cy="21840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32" name="Ink 31">
                <a:extLst>
                  <a:ext uri="{FF2B5EF4-FFF2-40B4-BE49-F238E27FC236}">
                    <a16:creationId xmlns:a16="http://schemas.microsoft.com/office/drawing/2014/main" id="{14646A8F-4CC1-4731-D093-A7BB430FA4C6}"/>
                  </a:ext>
                </a:extLst>
              </p14:cNvPr>
              <p14:cNvContentPartPr/>
              <p14:nvPr/>
            </p14:nvContentPartPr>
            <p14:xfrm>
              <a:off x="3379263" y="6247252"/>
              <a:ext cx="973570" cy="364"/>
            </p14:xfrm>
          </p:contentPart>
        </mc:Choice>
        <mc:Fallback>
          <p:pic>
            <p:nvPicPr>
              <p:cNvPr id="32" name="Ink 31">
                <a:extLst>
                  <a:ext uri="{FF2B5EF4-FFF2-40B4-BE49-F238E27FC236}">
                    <a16:creationId xmlns:a16="http://schemas.microsoft.com/office/drawing/2014/main" id="{14646A8F-4CC1-4731-D093-A7BB430FA4C6}"/>
                  </a:ext>
                </a:extLst>
              </p:cNvPr>
              <p:cNvPicPr/>
              <p:nvPr/>
            </p:nvPicPr>
            <p:blipFill>
              <a:blip r:embed="rId32"/>
              <a:stretch>
                <a:fillRect/>
              </a:stretch>
            </p:blipFill>
            <p:spPr>
              <a:xfrm>
                <a:off x="3325236" y="6138052"/>
                <a:ext cx="1081264" cy="218400"/>
              </a:xfrm>
              <a:prstGeom prst="rect">
                <a:avLst/>
              </a:prstGeom>
            </p:spPr>
          </p:pic>
        </mc:Fallback>
      </mc:AlternateContent>
    </p:spTree>
    <p:custDataLst>
      <p:tags r:id="rId1"/>
    </p:custDataLst>
    <p:extLst>
      <p:ext uri="{BB962C8B-B14F-4D97-AF65-F5344CB8AC3E}">
        <p14:creationId xmlns:p14="http://schemas.microsoft.com/office/powerpoint/2010/main" val="16063715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élník 8"/>
          <p:cNvSpPr/>
          <p:nvPr/>
        </p:nvSpPr>
        <p:spPr>
          <a:xfrm>
            <a:off x="0" y="6241506"/>
            <a:ext cx="12192000" cy="616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000"/>
          </a:p>
        </p:txBody>
      </p:sp>
      <p:graphicFrame>
        <p:nvGraphicFramePr>
          <p:cNvPr id="7" name="Zástupný symbol pro obsah 4">
            <a:extLst>
              <a:ext uri="{FF2B5EF4-FFF2-40B4-BE49-F238E27FC236}">
                <a16:creationId xmlns:a16="http://schemas.microsoft.com/office/drawing/2014/main" id="{89C30EBC-208B-184F-787A-4D36D4BB7951}"/>
              </a:ext>
            </a:extLst>
          </p:cNvPr>
          <p:cNvGraphicFramePr>
            <a:graphicFrameLocks/>
          </p:cNvGraphicFramePr>
          <p:nvPr>
            <p:extLst>
              <p:ext uri="{D42A27DB-BD31-4B8C-83A1-F6EECF244321}">
                <p14:modId xmlns:p14="http://schemas.microsoft.com/office/powerpoint/2010/main" val="410929766"/>
              </p:ext>
            </p:extLst>
          </p:nvPr>
        </p:nvGraphicFramePr>
        <p:xfrm>
          <a:off x="586854" y="1377381"/>
          <a:ext cx="11024468" cy="5141051"/>
        </p:xfrm>
        <a:graphic>
          <a:graphicData uri="http://schemas.openxmlformats.org/drawingml/2006/table">
            <a:tbl>
              <a:tblPr firstRow="1" lastRow="1">
                <a:tableStyleId>{2D5ABB26-0587-4C30-8999-92F81FD0307C}</a:tableStyleId>
              </a:tblPr>
              <a:tblGrid>
                <a:gridCol w="9321421">
                  <a:extLst>
                    <a:ext uri="{9D8B030D-6E8A-4147-A177-3AD203B41FA5}">
                      <a16:colId xmlns:a16="http://schemas.microsoft.com/office/drawing/2014/main" val="20000"/>
                    </a:ext>
                  </a:extLst>
                </a:gridCol>
                <a:gridCol w="1703047">
                  <a:extLst>
                    <a:ext uri="{9D8B030D-6E8A-4147-A177-3AD203B41FA5}">
                      <a16:colId xmlns:a16="http://schemas.microsoft.com/office/drawing/2014/main" val="683840931"/>
                    </a:ext>
                  </a:extLst>
                </a:gridCol>
              </a:tblGrid>
              <a:tr h="373075">
                <a:tc>
                  <a:txBody>
                    <a:bodyPr/>
                    <a:lstStyle/>
                    <a:p>
                      <a:r>
                        <a:rPr lang="cs-CZ" sz="1700" b="1" i="1" kern="1200" noProof="0">
                          <a:solidFill>
                            <a:schemeClr val="tx1"/>
                          </a:solidFill>
                          <a:latin typeface="Calibri"/>
                          <a:ea typeface="+mn-ea"/>
                          <a:cs typeface="Calibri"/>
                        </a:rPr>
                        <a:t>Výzvy a témata    </a:t>
                      </a:r>
                      <a:r>
                        <a:rPr lang="cs-CZ" sz="1700" b="1" kern="1200" noProof="0">
                          <a:solidFill>
                            <a:srgbClr val="9900CC"/>
                          </a:solidFill>
                          <a:latin typeface="+mn-lt"/>
                          <a:ea typeface="+mn-ea"/>
                          <a:cs typeface="+mn-cs"/>
                        </a:rPr>
                        <a:t>DESTINACE 4 „DIGITAL EMERGING“</a:t>
                      </a:r>
                      <a:endParaRPr lang="en-GB" sz="1700" b="1" kern="1200" noProof="0">
                        <a:solidFill>
                          <a:srgbClr val="9900CC"/>
                        </a:solidFill>
                        <a:latin typeface="+mn-lt"/>
                        <a:ea typeface="+mn-ea"/>
                        <a:cs typeface="+mn-cs"/>
                      </a:endParaRPr>
                    </a:p>
                  </a:txBody>
                  <a:tcPr marL="108000" marR="126603" marT="60960" marB="60960"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chemeClr val="accent2">
                        <a:lumMod val="20000"/>
                        <a:lumOff val="80000"/>
                      </a:schemeClr>
                    </a:solidFill>
                  </a:tcPr>
                </a:tc>
                <a:tc>
                  <a:txBody>
                    <a:bodyPr/>
                    <a:lstStyle/>
                    <a:p>
                      <a:pPr algn="l"/>
                      <a:r>
                        <a:rPr lang="cs-CZ" sz="1600" b="1" i="1" kern="1200" noProof="0">
                          <a:solidFill>
                            <a:schemeClr val="tx1"/>
                          </a:solidFill>
                          <a:latin typeface="Calibri"/>
                          <a:ea typeface="+mn-ea"/>
                          <a:cs typeface="Calibri"/>
                        </a:rPr>
                        <a:t>Kód </a:t>
                      </a:r>
                      <a:r>
                        <a:rPr lang="en-GB" sz="1600" b="1" i="1" kern="1200" noProof="0">
                          <a:solidFill>
                            <a:schemeClr val="tx1"/>
                          </a:solidFill>
                          <a:latin typeface="Calibri"/>
                          <a:ea typeface="+mn-ea"/>
                          <a:cs typeface="Calibri"/>
                        </a:rPr>
                        <a:t>&amp; hyperlink</a:t>
                      </a:r>
                    </a:p>
                  </a:txBody>
                  <a:tcPr marL="144000" marR="126603" marT="60960" marB="60960"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527146617"/>
                  </a:ext>
                </a:extLst>
              </a:tr>
              <a:tr h="423584">
                <a:tc>
                  <a:txBody>
                    <a:bodyPr/>
                    <a:lstStyle/>
                    <a:p>
                      <a:pPr algn="l" fontAlgn="ctr"/>
                      <a:r>
                        <a:rPr lang="cs-CZ" sz="1700" b="0" i="1" kern="1200">
                          <a:solidFill>
                            <a:schemeClr val="tx1"/>
                          </a:solidFill>
                          <a:effectLst/>
                          <a:latin typeface="Calibri"/>
                          <a:ea typeface="+mn-ea"/>
                          <a:cs typeface="Calibri"/>
                        </a:rPr>
                        <a:t>  Quantum sensing and metrology for market uptake </a:t>
                      </a:r>
                      <a:r>
                        <a:rPr lang="cs-CZ" sz="1700" b="0" i="1" kern="1200">
                          <a:solidFill>
                            <a:schemeClr val="bg1">
                              <a:lumMod val="65000"/>
                            </a:schemeClr>
                          </a:solidFill>
                          <a:effectLst/>
                          <a:latin typeface="Calibri"/>
                          <a:ea typeface="+mn-ea"/>
                          <a:cs typeface="Calibri"/>
                        </a:rPr>
                        <a:t>(IA)</a:t>
                      </a:r>
                      <a:endParaRPr lang="cs-CZ" sz="1500" b="0" i="1" kern="1200">
                        <a:solidFill>
                          <a:schemeClr val="tx1"/>
                        </a:solidFill>
                        <a:effectLst/>
                        <a:latin typeface="Calibri"/>
                        <a:ea typeface="+mn-ea"/>
                        <a:cs typeface="Calibri"/>
                      </a:endParaRPr>
                    </a:p>
                  </a:txBody>
                  <a:tcPr marL="5862" marR="5862" marT="5862" marB="0" anchor="ctr">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l" rtl="0" fontAlgn="ctr"/>
                      <a:r>
                        <a:rPr lang="cs-CZ" sz="1400" b="0" i="1" kern="1200">
                          <a:solidFill>
                            <a:srgbClr val="2994EC"/>
                          </a:solidFill>
                          <a:effectLst/>
                          <a:latin typeface="Calibri"/>
                          <a:ea typeface="+mn-ea"/>
                          <a:cs typeface="Calibri"/>
                          <a:hlinkClick r:id="rId4">
                            <a:extLst>
                              <a:ext uri="{A12FA001-AC4F-418D-AE19-62706E023703}">
                                <ahyp:hlinkClr xmlns:ahyp="http://schemas.microsoft.com/office/drawing/2018/hyperlinkcolor" val="tx"/>
                              </a:ext>
                            </a:extLst>
                          </a:hlinkClick>
                        </a:rPr>
                        <a:t>2024-DIGITAL-EMERGING-01-45</a:t>
                      </a:r>
                      <a:endParaRPr lang="cs-CZ" sz="1400" b="0" i="1" kern="1200">
                        <a:solidFill>
                          <a:srgbClr val="2994EC"/>
                        </a:solidFill>
                        <a:effectLst/>
                        <a:latin typeface="Calibri"/>
                        <a:ea typeface="+mn-ea"/>
                        <a:cs typeface="Calibri"/>
                      </a:endParaRPr>
                    </a:p>
                  </a:txBody>
                  <a:tcPr marL="144000" marR="5862" marT="5862" marB="0" anchor="ctr">
                    <a:lnL w="12700" cap="flat" cmpd="sng" algn="ctr">
                      <a:noFill/>
                      <a:prstDash val="solid"/>
                      <a:round/>
                      <a:headEnd type="none" w="med" len="med"/>
                      <a:tailEnd type="none" w="med" len="med"/>
                    </a:lnL>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741989607"/>
                  </a:ext>
                </a:extLst>
              </a:tr>
              <a:tr h="418916">
                <a:tc>
                  <a:txBody>
                    <a:bodyPr/>
                    <a:lstStyle/>
                    <a:p>
                      <a:pPr marL="0" marR="0" lvl="0" indent="0" algn="l" rtl="0" eaLnBrk="1" fontAlgn="ctr" latinLnBrk="0" hangingPunct="1">
                        <a:lnSpc>
                          <a:spcPct val="100000"/>
                        </a:lnSpc>
                        <a:spcBef>
                          <a:spcPts val="0"/>
                        </a:spcBef>
                        <a:spcAft>
                          <a:spcPts val="0"/>
                        </a:spcAft>
                        <a:buClrTx/>
                        <a:buSzTx/>
                        <a:buFontTx/>
                        <a:buNone/>
                      </a:pPr>
                      <a:r>
                        <a:rPr lang="cs-CZ" sz="1700" b="0" i="1" kern="1200">
                          <a:solidFill>
                            <a:schemeClr val="tx1"/>
                          </a:solidFill>
                          <a:effectLst/>
                          <a:latin typeface="Calibri"/>
                          <a:ea typeface="+mn-ea"/>
                          <a:cs typeface="Calibri"/>
                        </a:rPr>
                        <a:t>  </a:t>
                      </a:r>
                      <a:r>
                        <a:rPr lang="cs-CZ" sz="1700" b="0" i="1" kern="1200" err="1">
                          <a:solidFill>
                            <a:schemeClr val="tx1"/>
                          </a:solidFill>
                          <a:effectLst/>
                          <a:latin typeface="Calibri"/>
                          <a:ea typeface="+mn-ea"/>
                          <a:cs typeface="Calibri"/>
                        </a:rPr>
                        <a:t>Developing</a:t>
                      </a:r>
                      <a:r>
                        <a:rPr lang="cs-CZ" sz="1700" b="0" i="1" kern="1200">
                          <a:solidFill>
                            <a:schemeClr val="tx1"/>
                          </a:solidFill>
                          <a:effectLst/>
                          <a:latin typeface="Calibri"/>
                          <a:ea typeface="+mn-ea"/>
                          <a:cs typeface="Calibri"/>
                        </a:rPr>
                        <a:t> and </a:t>
                      </a:r>
                      <a:r>
                        <a:rPr lang="cs-CZ" sz="1700" b="0" i="1" kern="1200" err="1">
                          <a:solidFill>
                            <a:schemeClr val="tx1"/>
                          </a:solidFill>
                          <a:effectLst/>
                          <a:latin typeface="Calibri"/>
                          <a:ea typeface="+mn-ea"/>
                          <a:cs typeface="Calibri"/>
                        </a:rPr>
                        <a:t>deploying</a:t>
                      </a:r>
                      <a:r>
                        <a:rPr lang="cs-CZ" sz="1700" b="0" i="1" kern="1200">
                          <a:solidFill>
                            <a:schemeClr val="tx1"/>
                          </a:solidFill>
                          <a:effectLst/>
                          <a:latin typeface="Calibri"/>
                          <a:ea typeface="+mn-ea"/>
                          <a:cs typeface="Calibri"/>
                        </a:rPr>
                        <a:t> a network </a:t>
                      </a:r>
                      <a:r>
                        <a:rPr lang="cs-CZ" sz="1700" b="0" i="1" kern="1200" err="1">
                          <a:solidFill>
                            <a:schemeClr val="tx1"/>
                          </a:solidFill>
                          <a:effectLst/>
                          <a:latin typeface="Calibri"/>
                          <a:ea typeface="+mn-ea"/>
                          <a:cs typeface="Calibri"/>
                        </a:rPr>
                        <a:t>of</a:t>
                      </a:r>
                      <a:r>
                        <a:rPr lang="cs-CZ" sz="1700" b="0" i="1" kern="1200">
                          <a:solidFill>
                            <a:schemeClr val="tx1"/>
                          </a:solidFill>
                          <a:effectLst/>
                          <a:latin typeface="Calibri"/>
                          <a:ea typeface="+mn-ea"/>
                          <a:cs typeface="Calibri"/>
                        </a:rPr>
                        <a:t> </a:t>
                      </a:r>
                      <a:r>
                        <a:rPr lang="cs-CZ" sz="1700" b="0" i="1" kern="1200" err="1">
                          <a:solidFill>
                            <a:schemeClr val="tx1"/>
                          </a:solidFill>
                          <a:effectLst/>
                          <a:latin typeface="Calibri"/>
                          <a:ea typeface="+mn-ea"/>
                          <a:cs typeface="Calibri"/>
                        </a:rPr>
                        <a:t>quantum</a:t>
                      </a:r>
                      <a:r>
                        <a:rPr lang="cs-CZ" sz="1700" b="0" i="1" kern="1200">
                          <a:solidFill>
                            <a:schemeClr val="tx1"/>
                          </a:solidFill>
                          <a:effectLst/>
                          <a:latin typeface="Calibri"/>
                          <a:ea typeface="+mn-ea"/>
                          <a:cs typeface="Calibri"/>
                        </a:rPr>
                        <a:t> </a:t>
                      </a:r>
                      <a:r>
                        <a:rPr lang="cs-CZ" sz="1700" b="0" i="1" kern="1200" err="1">
                          <a:solidFill>
                            <a:schemeClr val="tx1"/>
                          </a:solidFill>
                          <a:effectLst/>
                          <a:latin typeface="Calibri"/>
                          <a:ea typeface="+mn-ea"/>
                          <a:cs typeface="Calibri"/>
                        </a:rPr>
                        <a:t>gravimeters</a:t>
                      </a:r>
                      <a:r>
                        <a:rPr lang="cs-CZ" sz="1700" b="0" i="1" kern="1200">
                          <a:solidFill>
                            <a:schemeClr val="tx1"/>
                          </a:solidFill>
                          <a:effectLst/>
                          <a:latin typeface="Calibri"/>
                          <a:ea typeface="+mn-ea"/>
                          <a:cs typeface="Calibri"/>
                        </a:rPr>
                        <a:t> in Europe </a:t>
                      </a:r>
                      <a:r>
                        <a:rPr lang="cs-CZ" sz="1700" b="0" i="1" kern="1200">
                          <a:solidFill>
                            <a:schemeClr val="bg1">
                              <a:lumMod val="65000"/>
                            </a:schemeClr>
                          </a:solidFill>
                          <a:effectLst/>
                          <a:latin typeface="Calibri"/>
                          <a:ea typeface="+mn-ea"/>
                          <a:cs typeface="Calibri"/>
                        </a:rPr>
                        <a:t>(IA) </a:t>
                      </a:r>
                      <a:endParaRPr lang="cs-CZ" sz="1700" b="0" i="1" kern="1200">
                        <a:solidFill>
                          <a:srgbClr val="C00000"/>
                        </a:solidFill>
                        <a:effectLst/>
                        <a:latin typeface="Calibri" panose="020F0502020204030204" pitchFamily="34" charset="0"/>
                        <a:ea typeface="+mn-ea"/>
                        <a:cs typeface="Calibri" panose="020F0502020204030204" pitchFamily="34" charset="0"/>
                      </a:endParaRPr>
                    </a:p>
                  </a:txBody>
                  <a:tcPr marL="5862" marR="5862" marT="5862" marB="0" anchor="ctr">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l" rtl="0" fontAlgn="ctr"/>
                      <a:r>
                        <a:rPr lang="cs-CZ" sz="1400" b="0" i="1" kern="1200">
                          <a:solidFill>
                            <a:srgbClr val="2994EC"/>
                          </a:solidFill>
                          <a:effectLst/>
                          <a:latin typeface="Calibri"/>
                          <a:ea typeface="+mn-ea"/>
                          <a:cs typeface="Calibri"/>
                        </a:rPr>
                        <a:t>Informace </a:t>
                      </a:r>
                      <a:r>
                        <a:rPr lang="cs-CZ" sz="1400" b="0" i="1" kern="1200">
                          <a:solidFill>
                            <a:srgbClr val="2994EC"/>
                          </a:solidFill>
                          <a:effectLst/>
                          <a:latin typeface="Calibri"/>
                          <a:ea typeface="+mn-ea"/>
                          <a:cs typeface="Calibri"/>
                          <a:hlinkClick r:id="rId5"/>
                        </a:rPr>
                        <a:t>zde</a:t>
                      </a:r>
                      <a:endParaRPr lang="cs-CZ" sz="1400" b="0" i="1" kern="1200">
                        <a:solidFill>
                          <a:srgbClr val="2994EC"/>
                        </a:solidFill>
                        <a:effectLst/>
                        <a:latin typeface="Calibri"/>
                        <a:ea typeface="+mn-ea"/>
                        <a:cs typeface="Calibri"/>
                      </a:endParaRPr>
                    </a:p>
                  </a:txBody>
                  <a:tcPr marL="144000" marR="5862" marT="5862" marB="0" anchor="ctr">
                    <a:lnL w="12700" cap="flat" cmpd="sng" algn="ctr">
                      <a:no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329333480"/>
                  </a:ext>
                </a:extLst>
              </a:tr>
              <a:tr h="522750">
                <a:tc>
                  <a:txBody>
                    <a:bodyPr/>
                    <a:lstStyle/>
                    <a:p>
                      <a:pPr algn="l" fontAlgn="ctr"/>
                      <a:r>
                        <a:rPr lang="cs-CZ" sz="1700" b="0" i="1" kern="1200">
                          <a:solidFill>
                            <a:schemeClr val="tx1"/>
                          </a:solidFill>
                          <a:effectLst/>
                          <a:latin typeface="Calibri"/>
                          <a:ea typeface="+mn-ea"/>
                          <a:cs typeface="Calibri"/>
                        </a:rPr>
                        <a:t>  </a:t>
                      </a:r>
                      <a:r>
                        <a:rPr lang="en-US" sz="1700" b="0" i="1" kern="1200">
                          <a:solidFill>
                            <a:schemeClr val="tx1"/>
                          </a:solidFill>
                          <a:effectLst/>
                          <a:latin typeface="Calibri"/>
                          <a:ea typeface="+mn-ea"/>
                          <a:cs typeface="Calibri"/>
                        </a:rPr>
                        <a:t>Stimulating transnational research and development of next generation quantum technologies, </a:t>
                      </a:r>
                      <a:endParaRPr lang="cs-CZ" sz="1700" b="0" i="1" kern="1200">
                        <a:solidFill>
                          <a:schemeClr val="tx1"/>
                        </a:solidFill>
                        <a:effectLst/>
                        <a:latin typeface="Calibri"/>
                        <a:ea typeface="+mn-ea"/>
                        <a:cs typeface="Calibri"/>
                      </a:endParaRPr>
                    </a:p>
                    <a:p>
                      <a:pPr algn="l" fontAlgn="ctr"/>
                      <a:r>
                        <a:rPr lang="cs-CZ" sz="1700" b="0" i="1" kern="1200">
                          <a:solidFill>
                            <a:schemeClr val="tx1"/>
                          </a:solidFill>
                          <a:effectLst/>
                          <a:latin typeface="Calibri"/>
                          <a:ea typeface="+mn-ea"/>
                          <a:cs typeface="Calibri"/>
                        </a:rPr>
                        <a:t>  </a:t>
                      </a:r>
                      <a:r>
                        <a:rPr lang="en-US" sz="1700" b="0" i="1" kern="1200">
                          <a:solidFill>
                            <a:schemeClr val="tx1"/>
                          </a:solidFill>
                          <a:effectLst/>
                          <a:latin typeface="Calibri"/>
                          <a:ea typeface="+mn-ea"/>
                          <a:cs typeface="Calibri"/>
                        </a:rPr>
                        <a:t>including basic theories and components (Cascading grant with FSTP)</a:t>
                      </a:r>
                      <a:r>
                        <a:rPr lang="cs-CZ" sz="1700" b="0" i="1" kern="1200">
                          <a:solidFill>
                            <a:schemeClr val="tx1"/>
                          </a:solidFill>
                          <a:effectLst/>
                          <a:latin typeface="Calibri"/>
                          <a:ea typeface="+mn-ea"/>
                          <a:cs typeface="Calibri"/>
                        </a:rPr>
                        <a:t> </a:t>
                      </a:r>
                      <a:r>
                        <a:rPr lang="cs-CZ" sz="1700" b="0" i="1" kern="1200">
                          <a:solidFill>
                            <a:schemeClr val="bg1">
                              <a:lumMod val="65000"/>
                            </a:schemeClr>
                          </a:solidFill>
                          <a:effectLst/>
                          <a:latin typeface="Calibri"/>
                          <a:ea typeface="+mn-ea"/>
                          <a:cs typeface="Calibri"/>
                        </a:rPr>
                        <a:t>(RIA)</a:t>
                      </a:r>
                      <a:endParaRPr lang="en-US" sz="1700" b="0" i="1" kern="1200">
                        <a:solidFill>
                          <a:srgbClr val="C00000"/>
                        </a:solidFill>
                        <a:effectLst/>
                        <a:latin typeface="Calibri"/>
                        <a:ea typeface="+mn-ea"/>
                        <a:cs typeface="Calibri"/>
                      </a:endParaRPr>
                    </a:p>
                  </a:txBody>
                  <a:tcPr marL="5862" marR="5862" marT="5862" marB="0" anchor="ctr">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l" rtl="0" fontAlgn="ctr"/>
                      <a:r>
                        <a:rPr lang="cs-CZ" sz="1400" b="0" i="1" kern="1200">
                          <a:solidFill>
                            <a:srgbClr val="2994EC"/>
                          </a:solidFill>
                          <a:effectLst/>
                          <a:latin typeface="Calibri"/>
                          <a:ea typeface="+mn-ea"/>
                          <a:cs typeface="Calibri"/>
                          <a:hlinkClick r:id="rId6">
                            <a:extLst>
                              <a:ext uri="{A12FA001-AC4F-418D-AE19-62706E023703}">
                                <ahyp:hlinkClr xmlns:ahyp="http://schemas.microsoft.com/office/drawing/2018/hyperlinkcolor" val="tx"/>
                              </a:ext>
                            </a:extLst>
                          </a:hlinkClick>
                        </a:rPr>
                        <a:t>2024-DIGITAL-EMERGING-01-42</a:t>
                      </a:r>
                      <a:endParaRPr lang="cs-CZ" sz="1400" b="0" i="1" kern="1200">
                        <a:solidFill>
                          <a:srgbClr val="2994EC"/>
                        </a:solidFill>
                        <a:effectLst/>
                        <a:latin typeface="Calibri"/>
                        <a:ea typeface="+mn-ea"/>
                        <a:cs typeface="Calibri"/>
                      </a:endParaRPr>
                    </a:p>
                  </a:txBody>
                  <a:tcPr marL="144000" marR="5862" marT="5862" marB="0" anchor="ctr">
                    <a:lnL w="12700" cap="flat" cmpd="sng" algn="ctr">
                      <a:no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4102513579"/>
                  </a:ext>
                </a:extLst>
              </a:tr>
              <a:tr h="305151">
                <a:tc>
                  <a:txBody>
                    <a:bodyPr/>
                    <a:lstStyle/>
                    <a:p>
                      <a:pPr algn="l" fontAlgn="ctr"/>
                      <a:r>
                        <a:rPr lang="cs-CZ" sz="1700" b="0" i="1" kern="1200">
                          <a:solidFill>
                            <a:schemeClr val="tx1"/>
                          </a:solidFill>
                          <a:effectLst/>
                          <a:latin typeface="Calibri"/>
                          <a:ea typeface="+mn-ea"/>
                          <a:cs typeface="Calibri"/>
                        </a:rPr>
                        <a:t>  </a:t>
                      </a:r>
                      <a:r>
                        <a:rPr lang="en-US" sz="1700" b="0" i="1" kern="1200">
                          <a:solidFill>
                            <a:schemeClr val="tx1"/>
                          </a:solidFill>
                          <a:effectLst/>
                          <a:latin typeface="Calibri"/>
                          <a:ea typeface="+mn-ea"/>
                          <a:cs typeface="Calibri"/>
                        </a:rPr>
                        <a:t>Pilot line(s) for 2D materials-based devices </a:t>
                      </a:r>
                      <a:r>
                        <a:rPr lang="cs-CZ" sz="1700" b="0" i="1" kern="1200">
                          <a:solidFill>
                            <a:schemeClr val="bg1">
                              <a:lumMod val="65000"/>
                            </a:schemeClr>
                          </a:solidFill>
                          <a:effectLst/>
                          <a:latin typeface="Calibri"/>
                          <a:ea typeface="+mn-ea"/>
                          <a:cs typeface="Calibri"/>
                        </a:rPr>
                        <a:t>(RIA)</a:t>
                      </a:r>
                      <a:endParaRPr lang="en-US" sz="1500" b="0" i="1" kern="1200">
                        <a:solidFill>
                          <a:schemeClr val="tx1"/>
                        </a:solidFill>
                        <a:effectLst/>
                        <a:latin typeface="Calibri"/>
                        <a:ea typeface="+mn-ea"/>
                        <a:cs typeface="Calibri"/>
                      </a:endParaRPr>
                    </a:p>
                  </a:txBody>
                  <a:tcPr marL="5862" marR="5862" marT="5862" marB="0" anchor="ctr">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l" rtl="0" fontAlgn="ctr"/>
                      <a:r>
                        <a:rPr lang="cs-CZ" sz="1400" b="0" i="1" kern="1200">
                          <a:solidFill>
                            <a:srgbClr val="2994EC"/>
                          </a:solidFill>
                          <a:effectLst/>
                          <a:latin typeface="Calibri"/>
                          <a:ea typeface="+mn-ea"/>
                          <a:cs typeface="Calibri"/>
                          <a:hlinkClick r:id="rId7">
                            <a:extLst>
                              <a:ext uri="{A12FA001-AC4F-418D-AE19-62706E023703}">
                                <ahyp:hlinkClr xmlns:ahyp="http://schemas.microsoft.com/office/drawing/2018/hyperlinkcolor" val="tx"/>
                              </a:ext>
                            </a:extLst>
                          </a:hlinkClick>
                        </a:rPr>
                        <a:t>2024-DIGITAL-EMERGING-01-31</a:t>
                      </a:r>
                      <a:endParaRPr lang="cs-CZ" sz="1400" b="0" i="1" kern="1200">
                        <a:solidFill>
                          <a:srgbClr val="2994EC"/>
                        </a:solidFill>
                        <a:effectLst/>
                        <a:latin typeface="Calibri"/>
                        <a:ea typeface="+mn-ea"/>
                        <a:cs typeface="Calibri"/>
                      </a:endParaRPr>
                    </a:p>
                  </a:txBody>
                  <a:tcPr marL="144000" marR="5862" marT="5862" marB="0" anchor="ctr">
                    <a:lnL w="12700" cap="flat" cmpd="sng" algn="ctr">
                      <a:no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385211540"/>
                  </a:ext>
                </a:extLst>
              </a:tr>
              <a:tr h="329769">
                <a:tc>
                  <a:txBody>
                    <a:bodyPr/>
                    <a:lstStyle/>
                    <a:p>
                      <a:pPr algn="l" fontAlgn="ctr"/>
                      <a:r>
                        <a:rPr lang="cs-CZ" sz="1700" b="0" i="1" kern="1200">
                          <a:solidFill>
                            <a:schemeClr val="tx1"/>
                          </a:solidFill>
                          <a:effectLst/>
                          <a:latin typeface="Calibri"/>
                          <a:ea typeface="+mn-ea"/>
                          <a:cs typeface="Calibri"/>
                        </a:rPr>
                        <a:t>  </a:t>
                      </a:r>
                      <a:r>
                        <a:rPr lang="en-US" sz="1700" b="0" i="1" kern="1200">
                          <a:solidFill>
                            <a:schemeClr val="tx1"/>
                          </a:solidFill>
                          <a:effectLst/>
                          <a:latin typeface="Calibri"/>
                          <a:ea typeface="+mn-ea"/>
                          <a:cs typeface="Calibri"/>
                        </a:rPr>
                        <a:t>Synergy with national and regional initiatives in Europe on Innovative Materials </a:t>
                      </a:r>
                      <a:r>
                        <a:rPr lang="cs-CZ" sz="1700" b="0" i="1" kern="1200">
                          <a:solidFill>
                            <a:schemeClr val="bg1">
                              <a:lumMod val="65000"/>
                            </a:schemeClr>
                          </a:solidFill>
                          <a:effectLst/>
                          <a:latin typeface="Calibri"/>
                          <a:ea typeface="+mn-ea"/>
                          <a:cs typeface="Calibri"/>
                        </a:rPr>
                        <a:t>(CSA) </a:t>
                      </a:r>
                      <a:endParaRPr lang="cs-CZ" sz="1700" b="0" i="1" kern="1200">
                        <a:solidFill>
                          <a:srgbClr val="C00000"/>
                        </a:solidFill>
                        <a:effectLst/>
                        <a:latin typeface="Calibri"/>
                        <a:ea typeface="+mn-ea"/>
                        <a:cs typeface="Calibri"/>
                      </a:endParaRPr>
                    </a:p>
                  </a:txBody>
                  <a:tcPr marL="5862" marR="5862" marT="5862" marB="0" anchor="ctr">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l" rtl="0" fontAlgn="ctr"/>
                      <a:r>
                        <a:rPr lang="cs-CZ" sz="1400" b="0" i="1" kern="1200">
                          <a:solidFill>
                            <a:srgbClr val="2994EC"/>
                          </a:solidFill>
                          <a:effectLst/>
                          <a:latin typeface="Calibri"/>
                          <a:ea typeface="+mn-ea"/>
                          <a:cs typeface="Calibri"/>
                          <a:hlinkClick r:id="rId7">
                            <a:extLst>
                              <a:ext uri="{A12FA001-AC4F-418D-AE19-62706E023703}">
                                <ahyp:hlinkClr xmlns:ahyp="http://schemas.microsoft.com/office/drawing/2018/hyperlinkcolor" val="tx"/>
                              </a:ext>
                            </a:extLst>
                          </a:hlinkClick>
                        </a:rPr>
                        <a:t>2024-DIGITAL-EMERGING-01-31</a:t>
                      </a:r>
                      <a:endParaRPr lang="cs-CZ" sz="1400" b="0" i="1" kern="1200">
                        <a:solidFill>
                          <a:srgbClr val="2994EC"/>
                        </a:solidFill>
                        <a:effectLst/>
                        <a:latin typeface="Calibri"/>
                        <a:ea typeface="+mn-ea"/>
                        <a:cs typeface="Calibri"/>
                      </a:endParaRPr>
                    </a:p>
                  </a:txBody>
                  <a:tcPr marL="144000" marR="5862" marT="5862" marB="0" anchor="ctr">
                    <a:lnL w="12700" cap="flat" cmpd="sng" algn="ctr">
                      <a:no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926906832"/>
                  </a:ext>
                </a:extLst>
              </a:tr>
              <a:tr h="379336">
                <a:tc>
                  <a:txBody>
                    <a:bodyPr/>
                    <a:lstStyle/>
                    <a:p>
                      <a:r>
                        <a:rPr lang="cs-CZ" sz="1700" b="1" i="1" kern="1200" noProof="0">
                          <a:solidFill>
                            <a:schemeClr val="tx1"/>
                          </a:solidFill>
                          <a:latin typeface="Calibri"/>
                          <a:ea typeface="+mn-ea"/>
                          <a:cs typeface="Calibri"/>
                        </a:rPr>
                        <a:t>Výzvy a témata   </a:t>
                      </a:r>
                      <a:r>
                        <a:rPr lang="cs-CZ" sz="1700" b="1" kern="1200" noProof="0">
                          <a:solidFill>
                            <a:srgbClr val="9900CC"/>
                          </a:solidFill>
                          <a:latin typeface="+mn-lt"/>
                          <a:ea typeface="+mn-ea"/>
                          <a:cs typeface="+mn-cs"/>
                        </a:rPr>
                        <a:t>DESTINACE 6 „HUMAN“</a:t>
                      </a:r>
                      <a:endParaRPr lang="en-GB" sz="1700" b="1" i="1" kern="1200" noProof="0">
                        <a:solidFill>
                          <a:schemeClr val="tx1"/>
                        </a:solidFill>
                        <a:latin typeface="Calibri" panose="020F0502020204030204" pitchFamily="34" charset="0"/>
                        <a:ea typeface="+mn-ea"/>
                        <a:cs typeface="Calibri" panose="020F0502020204030204" pitchFamily="34" charset="0"/>
                      </a:endParaRPr>
                    </a:p>
                  </a:txBody>
                  <a:tcPr marL="108000" marR="126603" marT="60960" marB="60960" anchor="ctr">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accent2">
                        <a:lumMod val="20000"/>
                        <a:lumOff val="80000"/>
                      </a:schemeClr>
                    </a:solidFill>
                  </a:tcPr>
                </a:tc>
                <a:tc>
                  <a:txBody>
                    <a:bodyPr/>
                    <a:lstStyle/>
                    <a:p>
                      <a:pPr algn="l"/>
                      <a:endParaRPr lang="en-GB" sz="1600" b="1" i="1" kern="1200" noProof="0">
                        <a:solidFill>
                          <a:schemeClr val="tx1"/>
                        </a:solidFill>
                        <a:latin typeface="Calibri" panose="020F0502020204030204" pitchFamily="34" charset="0"/>
                        <a:ea typeface="+mn-ea"/>
                        <a:cs typeface="Calibri" panose="020F0502020204030204" pitchFamily="34" charset="0"/>
                      </a:endParaRPr>
                    </a:p>
                  </a:txBody>
                  <a:tcPr marL="144000" marR="126603" marT="60960" marB="60960" anchor="ctr">
                    <a:lnL w="12700" cap="flat" cmpd="sng" algn="ctr">
                      <a:no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963385269"/>
                  </a:ext>
                </a:extLst>
              </a:tr>
              <a:tr h="372910">
                <a:tc>
                  <a:txBody>
                    <a:bodyPr/>
                    <a:lstStyle/>
                    <a:p>
                      <a:pPr algn="l" fontAlgn="ctr"/>
                      <a:r>
                        <a:rPr lang="cs-CZ" sz="1700" b="0" i="1" kern="1200">
                          <a:solidFill>
                            <a:schemeClr val="tx1"/>
                          </a:solidFill>
                          <a:effectLst/>
                          <a:latin typeface="Calibri"/>
                          <a:ea typeface="+mn-ea"/>
                          <a:cs typeface="Calibri"/>
                        </a:rPr>
                        <a:t>  </a:t>
                      </a:r>
                      <a:r>
                        <a:rPr lang="en-US" sz="1700" b="0" i="1" kern="1200">
                          <a:solidFill>
                            <a:schemeClr val="tx1"/>
                          </a:solidFill>
                          <a:effectLst/>
                          <a:latin typeface="Calibri"/>
                          <a:ea typeface="+mn-ea"/>
                          <a:cs typeface="Calibri"/>
                        </a:rPr>
                        <a:t>Explainable and Robust AI (AI Data and Robotics Partnership) </a:t>
                      </a:r>
                      <a:r>
                        <a:rPr lang="en-US" sz="1700" b="0" i="1" kern="1200">
                          <a:solidFill>
                            <a:schemeClr val="bg1">
                              <a:lumMod val="65000"/>
                            </a:schemeClr>
                          </a:solidFill>
                          <a:effectLst/>
                          <a:latin typeface="Calibri"/>
                          <a:ea typeface="+mn-ea"/>
                          <a:cs typeface="Calibri"/>
                        </a:rPr>
                        <a:t>(RIA)</a:t>
                      </a:r>
                      <a:endParaRPr lang="en-US" sz="1700" b="0" i="1" kern="1200">
                        <a:solidFill>
                          <a:srgbClr val="C00000"/>
                        </a:solidFill>
                        <a:effectLst/>
                        <a:latin typeface="Calibri"/>
                        <a:ea typeface="+mn-ea"/>
                        <a:cs typeface="Calibri"/>
                      </a:endParaRPr>
                    </a:p>
                  </a:txBody>
                  <a:tcPr marL="9525" marR="9525" marT="9525" marB="0" anchor="ctr">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cs-CZ" sz="1400" b="0" i="1" kern="1200">
                          <a:solidFill>
                            <a:srgbClr val="2994EC"/>
                          </a:solidFill>
                          <a:effectLst/>
                          <a:latin typeface="Calibri"/>
                          <a:ea typeface="+mn-ea"/>
                          <a:cs typeface="Calibri"/>
                          <a:hlinkClick r:id="rId8">
                            <a:extLst>
                              <a:ext uri="{A12FA001-AC4F-418D-AE19-62706E023703}">
                                <ahyp:hlinkClr xmlns:ahyp="http://schemas.microsoft.com/office/drawing/2018/hyperlinkcolor" val="tx"/>
                              </a:ext>
                            </a:extLst>
                          </a:hlinkClick>
                        </a:rPr>
                        <a:t>2024-HUMAN-01-06</a:t>
                      </a:r>
                      <a:endParaRPr lang="cs-CZ" sz="1400" b="0" i="1" kern="1200">
                        <a:solidFill>
                          <a:srgbClr val="2994EC"/>
                        </a:solidFill>
                        <a:effectLst/>
                        <a:latin typeface="Calibri"/>
                        <a:ea typeface="+mn-ea"/>
                        <a:cs typeface="Calibri"/>
                      </a:endParaRPr>
                    </a:p>
                  </a:txBody>
                  <a:tcPr marL="144000" marR="9525" marT="9525" marB="0" anchor="ctr">
                    <a:lnL w="12700" cap="flat" cmpd="sng" algn="ctr">
                      <a:no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712831088"/>
                  </a:ext>
                </a:extLst>
              </a:tr>
              <a:tr h="366358">
                <a:tc>
                  <a:txBody>
                    <a:bodyPr/>
                    <a:lstStyle/>
                    <a:p>
                      <a:pPr algn="l" fontAlgn="ctr"/>
                      <a:r>
                        <a:rPr lang="cs-CZ" sz="1700" b="0" i="1" kern="1200">
                          <a:solidFill>
                            <a:schemeClr val="tx1"/>
                          </a:solidFill>
                          <a:effectLst/>
                          <a:latin typeface="Calibri"/>
                          <a:ea typeface="+mn-ea"/>
                          <a:cs typeface="Calibri"/>
                        </a:rPr>
                        <a:t>  </a:t>
                      </a:r>
                      <a:r>
                        <a:rPr lang="en-US" sz="1700" b="0" i="1" kern="1200">
                          <a:solidFill>
                            <a:schemeClr val="tx1"/>
                          </a:solidFill>
                          <a:effectLst/>
                          <a:latin typeface="Calibri"/>
                          <a:ea typeface="+mn-ea"/>
                          <a:cs typeface="Calibri"/>
                        </a:rPr>
                        <a:t>Facilitate the engagement in global ICT standardisation development </a:t>
                      </a:r>
                      <a:r>
                        <a:rPr lang="en-US" sz="1700" b="0" i="1" kern="1200">
                          <a:solidFill>
                            <a:schemeClr val="bg1">
                              <a:lumMod val="65000"/>
                            </a:schemeClr>
                          </a:solidFill>
                          <a:effectLst/>
                          <a:latin typeface="Calibri"/>
                          <a:ea typeface="+mn-ea"/>
                          <a:cs typeface="Calibri"/>
                        </a:rPr>
                        <a:t>(CSA)</a:t>
                      </a:r>
                      <a:endParaRPr lang="en-US" sz="1700" b="0" i="1" kern="1200">
                        <a:solidFill>
                          <a:srgbClr val="C00000"/>
                        </a:solidFill>
                        <a:effectLst/>
                        <a:latin typeface="Calibri"/>
                        <a:ea typeface="+mn-ea"/>
                        <a:cs typeface="Calibri"/>
                      </a:endParaRPr>
                    </a:p>
                  </a:txBody>
                  <a:tcPr marL="9525" marR="9525" marT="9525" marB="0" anchor="ctr">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l" rtl="0" fontAlgn="ctr"/>
                      <a:r>
                        <a:rPr lang="cs-CZ" sz="1400" b="0" i="1" kern="1200">
                          <a:solidFill>
                            <a:srgbClr val="2994EC"/>
                          </a:solidFill>
                          <a:effectLst/>
                          <a:latin typeface="Calibri"/>
                          <a:ea typeface="+mn-ea"/>
                          <a:cs typeface="Calibri"/>
                          <a:hlinkClick r:id="rId9">
                            <a:extLst>
                              <a:ext uri="{A12FA001-AC4F-418D-AE19-62706E023703}">
                                <ahyp:hlinkClr xmlns:ahyp="http://schemas.microsoft.com/office/drawing/2018/hyperlinkcolor" val="tx"/>
                              </a:ext>
                            </a:extLst>
                          </a:hlinkClick>
                        </a:rPr>
                        <a:t>2024-HUMAN-01-61</a:t>
                      </a:r>
                      <a:endParaRPr lang="cs-CZ" sz="1400" b="0" i="1" kern="1200">
                        <a:solidFill>
                          <a:srgbClr val="2994EC"/>
                        </a:solidFill>
                        <a:effectLst/>
                        <a:latin typeface="Calibri"/>
                        <a:ea typeface="+mn-ea"/>
                        <a:cs typeface="Calibri"/>
                      </a:endParaRPr>
                    </a:p>
                  </a:txBody>
                  <a:tcPr marL="144000" marR="7620" marT="7620" marB="0" anchor="ctr">
                    <a:lnL w="12700" cap="flat" cmpd="sng" algn="ctr">
                      <a:no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021189703"/>
                  </a:ext>
                </a:extLst>
              </a:tr>
              <a:tr h="309917">
                <a:tc>
                  <a:txBody>
                    <a:bodyPr/>
                    <a:lstStyle/>
                    <a:p>
                      <a:pPr algn="l" fontAlgn="ctr"/>
                      <a:r>
                        <a:rPr lang="cs-CZ" sz="1700" b="0" i="1" kern="1200">
                          <a:solidFill>
                            <a:schemeClr val="tx1"/>
                          </a:solidFill>
                          <a:effectLst/>
                          <a:latin typeface="Calibri"/>
                          <a:ea typeface="+mn-ea"/>
                          <a:cs typeface="Calibri"/>
                        </a:rPr>
                        <a:t>  </a:t>
                      </a:r>
                      <a:r>
                        <a:rPr lang="en-US" sz="1700" b="0" i="1" kern="1200">
                          <a:solidFill>
                            <a:schemeClr val="tx1"/>
                          </a:solidFill>
                          <a:effectLst/>
                          <a:latin typeface="Calibri"/>
                          <a:ea typeface="+mn-ea"/>
                          <a:cs typeface="Calibri"/>
                        </a:rPr>
                        <a:t>Digital Humanism - Putting people at the centre of the digital transformation </a:t>
                      </a:r>
                      <a:r>
                        <a:rPr lang="en-US" sz="1700" b="0" i="1" kern="1200">
                          <a:solidFill>
                            <a:schemeClr val="bg1">
                              <a:lumMod val="65000"/>
                            </a:schemeClr>
                          </a:solidFill>
                          <a:effectLst/>
                          <a:latin typeface="Calibri"/>
                          <a:ea typeface="+mn-ea"/>
                          <a:cs typeface="Calibri"/>
                        </a:rPr>
                        <a:t>(CSA)</a:t>
                      </a:r>
                    </a:p>
                  </a:txBody>
                  <a:tcPr marL="9525" marR="9525" marT="9525" marB="0" anchor="ctr">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l" rtl="0" fontAlgn="ctr"/>
                      <a:r>
                        <a:rPr lang="cs-CZ" sz="1400" b="0" i="1" kern="1200">
                          <a:solidFill>
                            <a:srgbClr val="2994EC"/>
                          </a:solidFill>
                          <a:effectLst/>
                          <a:latin typeface="Calibri"/>
                          <a:ea typeface="+mn-ea"/>
                          <a:cs typeface="Calibri"/>
                        </a:rPr>
                        <a:t>Informace </a:t>
                      </a:r>
                      <a:r>
                        <a:rPr lang="cs-CZ" sz="1400" b="0" i="1" kern="1200">
                          <a:solidFill>
                            <a:srgbClr val="2994EC"/>
                          </a:solidFill>
                          <a:effectLst/>
                          <a:latin typeface="Calibri"/>
                          <a:ea typeface="+mn-ea"/>
                          <a:cs typeface="Calibri"/>
                          <a:hlinkClick r:id="rId10"/>
                        </a:rPr>
                        <a:t>zde</a:t>
                      </a:r>
                      <a:endParaRPr lang="cs-CZ" sz="1400" b="0" i="1" kern="1200">
                        <a:solidFill>
                          <a:srgbClr val="2994EC"/>
                        </a:solidFill>
                        <a:effectLst/>
                        <a:latin typeface="Calibri"/>
                        <a:ea typeface="+mn-ea"/>
                        <a:cs typeface="Calibri"/>
                      </a:endParaRPr>
                    </a:p>
                  </a:txBody>
                  <a:tcPr marL="144000" marR="7620" marT="7620" marB="0" anchor="ctr">
                    <a:lnL w="12700" cap="flat" cmpd="sng" algn="ctr">
                      <a:no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28894586"/>
                  </a:ext>
                </a:extLst>
              </a:tr>
              <a:tr h="544591">
                <a:tc>
                  <a:txBody>
                    <a:bodyPr/>
                    <a:lstStyle/>
                    <a:p>
                      <a:pPr algn="l" fontAlgn="ctr"/>
                      <a:r>
                        <a:rPr lang="cs-CZ" sz="1700" b="0" i="1" kern="1200">
                          <a:solidFill>
                            <a:schemeClr val="tx1"/>
                          </a:solidFill>
                          <a:effectLst/>
                          <a:latin typeface="Calibri"/>
                          <a:ea typeface="+mn-ea"/>
                          <a:cs typeface="Calibri"/>
                        </a:rPr>
                        <a:t>  </a:t>
                      </a:r>
                      <a:r>
                        <a:rPr lang="en-US" sz="1700" b="0" i="1" kern="1200">
                          <a:solidFill>
                            <a:schemeClr val="tx1"/>
                          </a:solidFill>
                          <a:effectLst/>
                          <a:latin typeface="Calibri"/>
                          <a:ea typeface="+mn-ea"/>
                          <a:cs typeface="Calibri"/>
                        </a:rPr>
                        <a:t>Advancing Large AI Models: Integration of New Data Modalities and Expansion of Capabilities (AI Data </a:t>
                      </a:r>
                      <a:r>
                        <a:rPr lang="cs-CZ" sz="1700" b="0" i="1" kern="1200">
                          <a:solidFill>
                            <a:schemeClr val="tx1"/>
                          </a:solidFill>
                          <a:effectLst/>
                          <a:latin typeface="Calibri"/>
                          <a:ea typeface="+mn-ea"/>
                          <a:cs typeface="Calibri"/>
                        </a:rPr>
                        <a:t>  </a:t>
                      </a:r>
                      <a:endParaRPr lang="cs-CZ" sz="1700" b="0" i="1" kern="1200">
                        <a:solidFill>
                          <a:schemeClr val="tx1"/>
                        </a:solidFill>
                        <a:effectLst/>
                        <a:latin typeface="Calibri" panose="020F0502020204030204" pitchFamily="34" charset="0"/>
                        <a:ea typeface="+mn-ea"/>
                        <a:cs typeface="Calibri" panose="020F0502020204030204" pitchFamily="34" charset="0"/>
                      </a:endParaRPr>
                    </a:p>
                    <a:p>
                      <a:pPr algn="l" fontAlgn="ctr"/>
                      <a:r>
                        <a:rPr lang="cs-CZ" sz="1700" b="0" i="1" kern="1200">
                          <a:solidFill>
                            <a:schemeClr val="tx1"/>
                          </a:solidFill>
                          <a:effectLst/>
                          <a:latin typeface="Calibri"/>
                          <a:ea typeface="+mn-ea"/>
                          <a:cs typeface="Calibri"/>
                        </a:rPr>
                        <a:t>  </a:t>
                      </a:r>
                      <a:r>
                        <a:rPr lang="en-US" sz="1700" b="0" i="1" kern="1200">
                          <a:solidFill>
                            <a:schemeClr val="tx1"/>
                          </a:solidFill>
                          <a:effectLst/>
                          <a:latin typeface="Calibri"/>
                          <a:ea typeface="+mn-ea"/>
                          <a:cs typeface="Calibri"/>
                        </a:rPr>
                        <a:t>and Robotics Partnership) </a:t>
                      </a:r>
                      <a:r>
                        <a:rPr lang="en-US" sz="1700" b="0" i="1" kern="1200">
                          <a:solidFill>
                            <a:schemeClr val="bg1">
                              <a:lumMod val="65000"/>
                            </a:schemeClr>
                          </a:solidFill>
                          <a:effectLst/>
                          <a:latin typeface="Calibri"/>
                          <a:ea typeface="+mn-ea"/>
                          <a:cs typeface="Calibri"/>
                        </a:rPr>
                        <a:t>(RIA</a:t>
                      </a:r>
                      <a:r>
                        <a:rPr lang="cs-CZ" sz="1700" b="0" i="1" kern="1200">
                          <a:solidFill>
                            <a:schemeClr val="bg1">
                              <a:lumMod val="65000"/>
                            </a:schemeClr>
                          </a:solidFill>
                          <a:effectLst/>
                          <a:latin typeface="Calibri"/>
                          <a:ea typeface="+mn-ea"/>
                          <a:cs typeface="Calibri"/>
                        </a:rPr>
                        <a:t>)</a:t>
                      </a:r>
                      <a:endParaRPr lang="en-US" sz="1700" b="0" i="1" kern="1200">
                        <a:solidFill>
                          <a:schemeClr val="bg1">
                            <a:lumMod val="65000"/>
                          </a:schemeClr>
                        </a:solidFill>
                        <a:effectLst/>
                        <a:latin typeface="Calibri"/>
                        <a:ea typeface="+mn-ea"/>
                        <a:cs typeface="Calibri"/>
                      </a:endParaRPr>
                    </a:p>
                  </a:txBody>
                  <a:tcPr marL="9525" marR="9525" marT="9525" marB="0" anchor="ctr">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marL="0" marR="0" lvl="0" indent="0" algn="l" rtl="0" eaLnBrk="1" fontAlgn="ctr" latinLnBrk="0" hangingPunct="1">
                        <a:lnSpc>
                          <a:spcPct val="100000"/>
                        </a:lnSpc>
                        <a:spcBef>
                          <a:spcPts val="0"/>
                        </a:spcBef>
                        <a:spcAft>
                          <a:spcPts val="0"/>
                        </a:spcAft>
                        <a:buClrTx/>
                        <a:buSzTx/>
                        <a:buFontTx/>
                        <a:buNone/>
                      </a:pPr>
                      <a:r>
                        <a:rPr lang="cs-CZ" sz="1400" b="0" i="1" kern="1200">
                          <a:solidFill>
                            <a:srgbClr val="2994EC"/>
                          </a:solidFill>
                          <a:effectLst/>
                          <a:latin typeface="Calibri"/>
                          <a:ea typeface="+mn-ea"/>
                          <a:cs typeface="Calibri"/>
                        </a:rPr>
                        <a:t>Informace </a:t>
                      </a:r>
                      <a:r>
                        <a:rPr lang="cs-CZ" sz="1400" b="0" i="1" kern="1200">
                          <a:solidFill>
                            <a:srgbClr val="2994EC"/>
                          </a:solidFill>
                          <a:effectLst/>
                          <a:latin typeface="Calibri"/>
                          <a:ea typeface="+mn-ea"/>
                          <a:cs typeface="Calibri"/>
                          <a:hlinkClick r:id="rId11"/>
                        </a:rPr>
                        <a:t>svejcarova@tc.cz</a:t>
                      </a:r>
                      <a:r>
                        <a:rPr lang="cs-CZ" sz="1400" b="0" i="1" kern="1200">
                          <a:solidFill>
                            <a:srgbClr val="2994EC"/>
                          </a:solidFill>
                          <a:effectLst/>
                          <a:latin typeface="Calibri"/>
                          <a:ea typeface="+mn-ea"/>
                          <a:cs typeface="Calibri"/>
                        </a:rPr>
                        <a:t> </a:t>
                      </a:r>
                      <a:endParaRPr lang="cs-CZ" sz="1400" b="0" i="1" kern="1200">
                        <a:solidFill>
                          <a:srgbClr val="2994EC"/>
                        </a:solidFill>
                        <a:effectLst/>
                        <a:latin typeface="Calibri" panose="020F0502020204030204" pitchFamily="34" charset="0"/>
                        <a:ea typeface="+mn-ea"/>
                        <a:cs typeface="Calibri" panose="020F0502020204030204" pitchFamily="34" charset="0"/>
                      </a:endParaRPr>
                    </a:p>
                  </a:txBody>
                  <a:tcPr marL="144000" marR="9525" marT="9525" marB="0" anchor="ctr">
                    <a:lnL w="12700" cap="flat" cmpd="sng" algn="ctr">
                      <a:no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325986097"/>
                  </a:ext>
                </a:extLst>
              </a:tr>
              <a:tr h="544591">
                <a:tc>
                  <a:txBody>
                    <a:bodyPr/>
                    <a:lstStyle/>
                    <a:p>
                      <a:pPr algn="l" fontAlgn="ctr"/>
                      <a:r>
                        <a:rPr lang="cs-CZ" sz="1700" b="0" i="1" kern="1200">
                          <a:solidFill>
                            <a:schemeClr val="bg1">
                              <a:lumMod val="65000"/>
                            </a:schemeClr>
                          </a:solidFill>
                          <a:effectLst/>
                          <a:latin typeface="Calibri"/>
                          <a:ea typeface="+mn-ea"/>
                          <a:cs typeface="Calibri"/>
                        </a:rPr>
                        <a:t>  </a:t>
                      </a:r>
                      <a:r>
                        <a:rPr lang="en-US" sz="1700" b="0" i="1" kern="1200">
                          <a:solidFill>
                            <a:schemeClr val="tx1"/>
                          </a:solidFill>
                          <a:effectLst/>
                          <a:latin typeface="Calibri"/>
                          <a:ea typeface="+mn-ea"/>
                          <a:cs typeface="Calibri"/>
                        </a:rPr>
                        <a:t>Intellectual asset management support for public research </a:t>
                      </a:r>
                      <a:r>
                        <a:rPr lang="en-US" sz="1700" b="0" i="1" kern="1200" err="1">
                          <a:solidFill>
                            <a:schemeClr val="tx1"/>
                          </a:solidFill>
                          <a:effectLst/>
                          <a:latin typeface="Calibri"/>
                          <a:ea typeface="+mn-ea"/>
                          <a:cs typeface="Calibri"/>
                        </a:rPr>
                        <a:t>organisations</a:t>
                      </a:r>
                      <a:r>
                        <a:rPr lang="en-US" sz="1700" b="0" i="1" kern="1200">
                          <a:solidFill>
                            <a:schemeClr val="tx1"/>
                          </a:solidFill>
                          <a:effectLst/>
                          <a:latin typeface="Calibri"/>
                          <a:ea typeface="+mn-ea"/>
                          <a:cs typeface="Calibri"/>
                        </a:rPr>
                        <a:t>, academic institutions and </a:t>
                      </a:r>
                      <a:endParaRPr lang="cs-CZ" sz="1700" b="0" i="1" kern="1200">
                        <a:solidFill>
                          <a:schemeClr val="tx1"/>
                        </a:solidFill>
                        <a:effectLst/>
                        <a:latin typeface="Calibri"/>
                        <a:ea typeface="+mn-ea"/>
                        <a:cs typeface="Calibri"/>
                      </a:endParaRPr>
                    </a:p>
                    <a:p>
                      <a:pPr algn="l" fontAlgn="ctr"/>
                      <a:r>
                        <a:rPr lang="cs-CZ" sz="1700" b="0" i="1" kern="1200">
                          <a:solidFill>
                            <a:schemeClr val="tx1"/>
                          </a:solidFill>
                          <a:effectLst/>
                          <a:latin typeface="Calibri"/>
                          <a:ea typeface="+mn-ea"/>
                          <a:cs typeface="Calibri"/>
                        </a:rPr>
                        <a:t>  </a:t>
                      </a:r>
                      <a:r>
                        <a:rPr lang="en-US" sz="1700" b="0" i="1" kern="1200">
                          <a:solidFill>
                            <a:schemeClr val="tx1"/>
                          </a:solidFill>
                          <a:effectLst/>
                          <a:latin typeface="Calibri"/>
                          <a:ea typeface="+mn-ea"/>
                          <a:cs typeface="Calibri"/>
                        </a:rPr>
                        <a:t>their spin-offs </a:t>
                      </a:r>
                      <a:r>
                        <a:rPr lang="en-US" sz="1700" b="0" i="1" kern="1200">
                          <a:solidFill>
                            <a:schemeClr val="bg1">
                              <a:lumMod val="65000"/>
                            </a:schemeClr>
                          </a:solidFill>
                          <a:effectLst/>
                          <a:latin typeface="Calibri"/>
                          <a:ea typeface="+mn-ea"/>
                          <a:cs typeface="Calibri"/>
                        </a:rPr>
                        <a:t>(CSA)</a:t>
                      </a:r>
                      <a:endParaRPr lang="cs-CZ" sz="1700" b="0" i="1" kern="1200">
                        <a:solidFill>
                          <a:schemeClr val="tx1"/>
                        </a:solidFill>
                        <a:effectLst/>
                        <a:latin typeface="Calibri" panose="020F0502020204030204" pitchFamily="34" charset="0"/>
                        <a:ea typeface="+mn-ea"/>
                        <a:cs typeface="Calibri" panose="020F0502020204030204" pitchFamily="34" charset="0"/>
                      </a:endParaRPr>
                    </a:p>
                  </a:txBody>
                  <a:tcPr marL="9525" marR="9525" marT="9525" marB="0" anchor="ctr">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marL="0" marR="0" lvl="0" indent="0" algn="l" rtl="0" eaLnBrk="1" fontAlgn="ctr" latinLnBrk="0" hangingPunct="1">
                        <a:lnSpc>
                          <a:spcPct val="100000"/>
                        </a:lnSpc>
                        <a:spcBef>
                          <a:spcPts val="0"/>
                        </a:spcBef>
                        <a:spcAft>
                          <a:spcPts val="0"/>
                        </a:spcAft>
                        <a:buClrTx/>
                        <a:buSzTx/>
                        <a:buFontTx/>
                        <a:buNone/>
                      </a:pPr>
                      <a:r>
                        <a:rPr lang="cs-CZ" sz="1400" b="0" i="1" kern="1200">
                          <a:solidFill>
                            <a:srgbClr val="2994EC"/>
                          </a:solidFill>
                          <a:effectLst/>
                          <a:latin typeface="Calibri"/>
                          <a:ea typeface="+mn-ea"/>
                          <a:cs typeface="Calibri"/>
                        </a:rPr>
                        <a:t>Informace </a:t>
                      </a:r>
                      <a:r>
                        <a:rPr lang="cs-CZ" sz="1400" b="0" i="1" kern="1200">
                          <a:solidFill>
                            <a:srgbClr val="2994EC"/>
                          </a:solidFill>
                          <a:effectLst/>
                          <a:latin typeface="Calibri"/>
                          <a:ea typeface="+mn-ea"/>
                          <a:cs typeface="Calibri"/>
                          <a:hlinkClick r:id="rId11"/>
                        </a:rPr>
                        <a:t>svejcarova@tc.cz</a:t>
                      </a:r>
                      <a:r>
                        <a:rPr lang="cs-CZ" sz="1400" b="0" i="1" kern="1200">
                          <a:solidFill>
                            <a:srgbClr val="2994EC"/>
                          </a:solidFill>
                          <a:effectLst/>
                          <a:latin typeface="Calibri"/>
                          <a:ea typeface="+mn-ea"/>
                          <a:cs typeface="Calibri"/>
                        </a:rPr>
                        <a:t> </a:t>
                      </a:r>
                      <a:endParaRPr lang="cs-CZ" sz="1400" b="0" i="1" kern="1200">
                        <a:solidFill>
                          <a:srgbClr val="2994EC"/>
                        </a:solidFill>
                        <a:effectLst/>
                        <a:latin typeface="Calibri" panose="020F0502020204030204" pitchFamily="34" charset="0"/>
                        <a:ea typeface="+mn-ea"/>
                        <a:cs typeface="Calibri" panose="020F0502020204030204" pitchFamily="34" charset="0"/>
                      </a:endParaRPr>
                    </a:p>
                  </a:txBody>
                  <a:tcPr marL="144000" marR="9525" marT="9525" marB="0" anchor="ctr">
                    <a:lnL w="12700" cap="flat" cmpd="sng" algn="ctr">
                      <a:no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611237751"/>
                  </a:ext>
                </a:extLst>
              </a:tr>
            </a:tbl>
          </a:graphicData>
        </a:graphic>
      </p:graphicFrame>
      <p:sp>
        <p:nvSpPr>
          <p:cNvPr id="4" name="Nadpis 3">
            <a:extLst>
              <a:ext uri="{FF2B5EF4-FFF2-40B4-BE49-F238E27FC236}">
                <a16:creationId xmlns:a16="http://schemas.microsoft.com/office/drawing/2014/main" id="{B5E04A10-A75A-4EC3-9C71-C658EC67A62C}"/>
              </a:ext>
            </a:extLst>
          </p:cNvPr>
          <p:cNvSpPr>
            <a:spLocks noGrp="1"/>
          </p:cNvSpPr>
          <p:nvPr>
            <p:ph type="title"/>
          </p:nvPr>
        </p:nvSpPr>
        <p:spPr>
          <a:xfrm>
            <a:off x="580677" y="475872"/>
            <a:ext cx="11030645" cy="553998"/>
          </a:xfrm>
        </p:spPr>
        <p:txBody>
          <a:bodyPr/>
          <a:lstStyle/>
          <a:p>
            <a:pPr marL="0" lvl="2" indent="0">
              <a:buNone/>
            </a:pPr>
            <a:r>
              <a:rPr lang="cs-CZ" sz="3600" b="1" kern="1200" cap="all">
                <a:solidFill>
                  <a:schemeClr val="tx2"/>
                </a:solidFill>
                <a:latin typeface="+mj-lt"/>
                <a:ea typeface="+mj-ea"/>
                <a:cs typeface="+mj-cs"/>
              </a:rPr>
              <a:t>Klastr 4 – digitalizace</a:t>
            </a:r>
            <a:r>
              <a:rPr lang="cs-CZ" sz="2800" b="1">
                <a:solidFill>
                  <a:srgbClr val="0070C0"/>
                </a:solidFill>
              </a:rPr>
              <a:t> </a:t>
            </a:r>
            <a:endParaRPr lang="cs-CZ" sz="2800">
              <a:solidFill>
                <a:schemeClr val="bg1">
                  <a:lumMod val="50000"/>
                </a:schemeClr>
              </a:solidFill>
            </a:endParaRPr>
          </a:p>
        </p:txBody>
      </p:sp>
      <p:sp>
        <p:nvSpPr>
          <p:cNvPr id="5" name="Zástupný obsah 4">
            <a:extLst>
              <a:ext uri="{FF2B5EF4-FFF2-40B4-BE49-F238E27FC236}">
                <a16:creationId xmlns:a16="http://schemas.microsoft.com/office/drawing/2014/main" id="{2E4A8620-0750-4410-9096-A582C84400E2}"/>
              </a:ext>
            </a:extLst>
          </p:cNvPr>
          <p:cNvSpPr>
            <a:spLocks noGrp="1"/>
          </p:cNvSpPr>
          <p:nvPr>
            <p:ph idx="1"/>
          </p:nvPr>
        </p:nvSpPr>
        <p:spPr>
          <a:xfrm>
            <a:off x="5813946" y="557847"/>
            <a:ext cx="6141493" cy="476707"/>
          </a:xfrm>
        </p:spPr>
        <p:txBody>
          <a:bodyPr>
            <a:noAutofit/>
          </a:bodyPr>
          <a:lstStyle/>
          <a:p>
            <a:pPr marL="457200" lvl="3" indent="0">
              <a:buNone/>
            </a:pPr>
            <a:r>
              <a:rPr lang="cs-CZ" sz="2400" strike="noStrike"/>
              <a:t>uzávěrky </a:t>
            </a:r>
            <a:r>
              <a:rPr lang="cs-CZ" sz="2400" strike="noStrike">
                <a:solidFill>
                  <a:srgbClr val="00B050"/>
                </a:solidFill>
              </a:rPr>
              <a:t>19/03/2024 </a:t>
            </a:r>
            <a:r>
              <a:rPr lang="cs-CZ" sz="2400" strike="noStrike"/>
              <a:t>a </a:t>
            </a:r>
            <a:r>
              <a:rPr lang="cs-CZ" sz="2400" strike="noStrike">
                <a:solidFill>
                  <a:srgbClr val="C00000"/>
                </a:solidFill>
              </a:rPr>
              <a:t>18/09/2024</a:t>
            </a:r>
          </a:p>
        </p:txBody>
      </p:sp>
      <p:sp>
        <p:nvSpPr>
          <p:cNvPr id="12" name="Rectangle 3">
            <a:extLst>
              <a:ext uri="{FF2B5EF4-FFF2-40B4-BE49-F238E27FC236}">
                <a16:creationId xmlns:a16="http://schemas.microsoft.com/office/drawing/2014/main" id="{6AD5C206-057E-9FFD-2570-92865BAB6EA8}"/>
              </a:ext>
            </a:extLst>
          </p:cNvPr>
          <p:cNvSpPr>
            <a:spLocks noChangeArrowheads="1"/>
          </p:cNvSpPr>
          <p:nvPr/>
        </p:nvSpPr>
        <p:spPr bwMode="auto">
          <a:xfrm>
            <a:off x="6096262" y="176847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cs-CZ" altLang="cs-CZ"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2" name="Oval 1">
            <a:extLst>
              <a:ext uri="{FF2B5EF4-FFF2-40B4-BE49-F238E27FC236}">
                <a16:creationId xmlns:a16="http://schemas.microsoft.com/office/drawing/2014/main" id="{3E903F19-C91A-9F89-B0D4-DFD425086733}"/>
              </a:ext>
            </a:extLst>
          </p:cNvPr>
          <p:cNvSpPr/>
          <p:nvPr/>
        </p:nvSpPr>
        <p:spPr>
          <a:xfrm>
            <a:off x="9698184" y="1885859"/>
            <a:ext cx="190500" cy="2000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000"/>
          </a:p>
        </p:txBody>
      </p:sp>
      <p:sp>
        <p:nvSpPr>
          <p:cNvPr id="3" name="Oval 2">
            <a:extLst>
              <a:ext uri="{FF2B5EF4-FFF2-40B4-BE49-F238E27FC236}">
                <a16:creationId xmlns:a16="http://schemas.microsoft.com/office/drawing/2014/main" id="{DFE2C5DF-6A6D-2BC4-8DB3-DC603D8E4587}"/>
              </a:ext>
            </a:extLst>
          </p:cNvPr>
          <p:cNvSpPr/>
          <p:nvPr/>
        </p:nvSpPr>
        <p:spPr>
          <a:xfrm>
            <a:off x="9707420" y="3286130"/>
            <a:ext cx="190500" cy="2000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000"/>
          </a:p>
        </p:txBody>
      </p:sp>
      <p:sp>
        <p:nvSpPr>
          <p:cNvPr id="6" name="Oval 5">
            <a:extLst>
              <a:ext uri="{FF2B5EF4-FFF2-40B4-BE49-F238E27FC236}">
                <a16:creationId xmlns:a16="http://schemas.microsoft.com/office/drawing/2014/main" id="{511B3E58-4372-AF66-C49A-857F4105F536}"/>
              </a:ext>
            </a:extLst>
          </p:cNvPr>
          <p:cNvSpPr/>
          <p:nvPr/>
        </p:nvSpPr>
        <p:spPr>
          <a:xfrm>
            <a:off x="9707420" y="2327283"/>
            <a:ext cx="190500" cy="20002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000">
              <a:solidFill>
                <a:srgbClr val="C00000"/>
              </a:solidFill>
            </a:endParaRPr>
          </a:p>
        </p:txBody>
      </p:sp>
      <p:sp>
        <p:nvSpPr>
          <p:cNvPr id="8" name="Oval 7">
            <a:extLst>
              <a:ext uri="{FF2B5EF4-FFF2-40B4-BE49-F238E27FC236}">
                <a16:creationId xmlns:a16="http://schemas.microsoft.com/office/drawing/2014/main" id="{865D2217-BA64-87B4-832C-A6B0E098E75F}"/>
              </a:ext>
            </a:extLst>
          </p:cNvPr>
          <p:cNvSpPr/>
          <p:nvPr/>
        </p:nvSpPr>
        <p:spPr>
          <a:xfrm>
            <a:off x="9698184" y="2812345"/>
            <a:ext cx="190500" cy="20002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000">
              <a:solidFill>
                <a:srgbClr val="C00000"/>
              </a:solidFill>
            </a:endParaRPr>
          </a:p>
        </p:txBody>
      </p:sp>
      <p:sp>
        <p:nvSpPr>
          <p:cNvPr id="11" name="Oval 10">
            <a:extLst>
              <a:ext uri="{FF2B5EF4-FFF2-40B4-BE49-F238E27FC236}">
                <a16:creationId xmlns:a16="http://schemas.microsoft.com/office/drawing/2014/main" id="{704ED157-3AE3-0880-FA3D-2E0A1D967C58}"/>
              </a:ext>
            </a:extLst>
          </p:cNvPr>
          <p:cNvSpPr/>
          <p:nvPr/>
        </p:nvSpPr>
        <p:spPr>
          <a:xfrm>
            <a:off x="9698184" y="3694087"/>
            <a:ext cx="190500" cy="20002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000">
              <a:solidFill>
                <a:srgbClr val="C00000"/>
              </a:solidFill>
            </a:endParaRPr>
          </a:p>
        </p:txBody>
      </p:sp>
      <p:sp>
        <p:nvSpPr>
          <p:cNvPr id="13" name="Oval 12">
            <a:extLst>
              <a:ext uri="{FF2B5EF4-FFF2-40B4-BE49-F238E27FC236}">
                <a16:creationId xmlns:a16="http://schemas.microsoft.com/office/drawing/2014/main" id="{4BA3B93B-C9C8-01B5-9B03-F8F433DA28EA}"/>
              </a:ext>
            </a:extLst>
          </p:cNvPr>
          <p:cNvSpPr/>
          <p:nvPr/>
        </p:nvSpPr>
        <p:spPr>
          <a:xfrm>
            <a:off x="9696450" y="4466683"/>
            <a:ext cx="190500" cy="20002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000">
              <a:solidFill>
                <a:srgbClr val="C00000"/>
              </a:solidFill>
            </a:endParaRPr>
          </a:p>
        </p:txBody>
      </p:sp>
      <p:sp>
        <p:nvSpPr>
          <p:cNvPr id="14" name="Oval 13">
            <a:extLst>
              <a:ext uri="{FF2B5EF4-FFF2-40B4-BE49-F238E27FC236}">
                <a16:creationId xmlns:a16="http://schemas.microsoft.com/office/drawing/2014/main" id="{8DAFCA85-C70E-9D37-FD49-3BE41EFD5C4A}"/>
              </a:ext>
            </a:extLst>
          </p:cNvPr>
          <p:cNvSpPr/>
          <p:nvPr/>
        </p:nvSpPr>
        <p:spPr>
          <a:xfrm>
            <a:off x="9696450" y="5153025"/>
            <a:ext cx="190500" cy="20002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000">
              <a:solidFill>
                <a:srgbClr val="C00000"/>
              </a:solidFill>
            </a:endParaRPr>
          </a:p>
        </p:txBody>
      </p:sp>
      <p:sp>
        <p:nvSpPr>
          <p:cNvPr id="15" name="Oval 14">
            <a:extLst>
              <a:ext uri="{FF2B5EF4-FFF2-40B4-BE49-F238E27FC236}">
                <a16:creationId xmlns:a16="http://schemas.microsoft.com/office/drawing/2014/main" id="{AA4FFCDA-E277-303A-2E86-203C3FCD7734}"/>
              </a:ext>
            </a:extLst>
          </p:cNvPr>
          <p:cNvSpPr/>
          <p:nvPr/>
        </p:nvSpPr>
        <p:spPr>
          <a:xfrm>
            <a:off x="9715500" y="5560049"/>
            <a:ext cx="190500" cy="20002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000">
              <a:solidFill>
                <a:srgbClr val="C00000"/>
              </a:solidFill>
            </a:endParaRPr>
          </a:p>
        </p:txBody>
      </p:sp>
      <p:sp>
        <p:nvSpPr>
          <p:cNvPr id="16" name="Oval 15">
            <a:extLst>
              <a:ext uri="{FF2B5EF4-FFF2-40B4-BE49-F238E27FC236}">
                <a16:creationId xmlns:a16="http://schemas.microsoft.com/office/drawing/2014/main" id="{49A92A12-2ABB-457F-ADC3-7CEC7D3DFBE7}"/>
              </a:ext>
            </a:extLst>
          </p:cNvPr>
          <p:cNvSpPr/>
          <p:nvPr/>
        </p:nvSpPr>
        <p:spPr>
          <a:xfrm>
            <a:off x="9725025" y="6174078"/>
            <a:ext cx="190500" cy="20002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000">
              <a:solidFill>
                <a:srgbClr val="C00000"/>
              </a:solidFill>
            </a:endParaRPr>
          </a:p>
        </p:txBody>
      </p:sp>
      <mc:AlternateContent xmlns:mc="http://schemas.openxmlformats.org/markup-compatibility/2006">
        <mc:Choice xmlns:p14="http://schemas.microsoft.com/office/powerpoint/2010/main" Requires="p14">
          <p:contentPart p14:bwMode="auto" r:id="rId12">
            <p14:nvContentPartPr>
              <p14:cNvPr id="19" name="Ink 18">
                <a:extLst>
                  <a:ext uri="{FF2B5EF4-FFF2-40B4-BE49-F238E27FC236}">
                    <a16:creationId xmlns:a16="http://schemas.microsoft.com/office/drawing/2014/main" id="{079EAC03-A790-0000-F282-293B1CD31710}"/>
                  </a:ext>
                </a:extLst>
              </p14:cNvPr>
              <p14:cNvContentPartPr/>
              <p14:nvPr/>
            </p14:nvContentPartPr>
            <p14:xfrm>
              <a:off x="3263035" y="2422097"/>
              <a:ext cx="2740248" cy="364"/>
            </p14:xfrm>
          </p:contentPart>
        </mc:Choice>
        <mc:Fallback>
          <p:pic>
            <p:nvPicPr>
              <p:cNvPr id="19" name="Ink 18">
                <a:extLst>
                  <a:ext uri="{FF2B5EF4-FFF2-40B4-BE49-F238E27FC236}">
                    <a16:creationId xmlns:a16="http://schemas.microsoft.com/office/drawing/2014/main" id="{079EAC03-A790-0000-F282-293B1CD31710}"/>
                  </a:ext>
                </a:extLst>
              </p:cNvPr>
              <p:cNvPicPr/>
              <p:nvPr/>
            </p:nvPicPr>
            <p:blipFill>
              <a:blip r:embed="rId13"/>
              <a:stretch>
                <a:fillRect/>
              </a:stretch>
            </p:blipFill>
            <p:spPr>
              <a:xfrm>
                <a:off x="3209001" y="2312897"/>
                <a:ext cx="2847956" cy="21840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20" name="Ink 19">
                <a:extLst>
                  <a:ext uri="{FF2B5EF4-FFF2-40B4-BE49-F238E27FC236}">
                    <a16:creationId xmlns:a16="http://schemas.microsoft.com/office/drawing/2014/main" id="{778F97A0-455F-F478-8B29-B2876DAA4FF5}"/>
                  </a:ext>
                </a:extLst>
              </p14:cNvPr>
              <p14:cNvContentPartPr/>
              <p14:nvPr/>
            </p14:nvContentPartPr>
            <p14:xfrm>
              <a:off x="765780" y="1985234"/>
              <a:ext cx="2713117" cy="364"/>
            </p14:xfrm>
          </p:contentPart>
        </mc:Choice>
        <mc:Fallback>
          <p:pic>
            <p:nvPicPr>
              <p:cNvPr id="20" name="Ink 19">
                <a:extLst>
                  <a:ext uri="{FF2B5EF4-FFF2-40B4-BE49-F238E27FC236}">
                    <a16:creationId xmlns:a16="http://schemas.microsoft.com/office/drawing/2014/main" id="{778F97A0-455F-F478-8B29-B2876DAA4FF5}"/>
                  </a:ext>
                </a:extLst>
              </p:cNvPr>
              <p:cNvPicPr/>
              <p:nvPr/>
            </p:nvPicPr>
            <p:blipFill>
              <a:blip r:embed="rId15"/>
              <a:stretch>
                <a:fillRect/>
              </a:stretch>
            </p:blipFill>
            <p:spPr>
              <a:xfrm>
                <a:off x="711741" y="1876034"/>
                <a:ext cx="2820835" cy="2184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21" name="Ink 20">
                <a:extLst>
                  <a:ext uri="{FF2B5EF4-FFF2-40B4-BE49-F238E27FC236}">
                    <a16:creationId xmlns:a16="http://schemas.microsoft.com/office/drawing/2014/main" id="{ABFEC1CC-49CE-847B-7C4C-8E6DB52A6492}"/>
                  </a:ext>
                </a:extLst>
              </p14:cNvPr>
              <p14:cNvContentPartPr/>
              <p14:nvPr/>
            </p14:nvContentPartPr>
            <p14:xfrm>
              <a:off x="6059082" y="2781190"/>
              <a:ext cx="2851096" cy="364"/>
            </p14:xfrm>
          </p:contentPart>
        </mc:Choice>
        <mc:Fallback>
          <p:pic>
            <p:nvPicPr>
              <p:cNvPr id="21" name="Ink 20">
                <a:extLst>
                  <a:ext uri="{FF2B5EF4-FFF2-40B4-BE49-F238E27FC236}">
                    <a16:creationId xmlns:a16="http://schemas.microsoft.com/office/drawing/2014/main" id="{ABFEC1CC-49CE-847B-7C4C-8E6DB52A6492}"/>
                  </a:ext>
                </a:extLst>
              </p:cNvPr>
              <p:cNvPicPr/>
              <p:nvPr/>
            </p:nvPicPr>
            <p:blipFill>
              <a:blip r:embed="rId17"/>
              <a:stretch>
                <a:fillRect/>
              </a:stretch>
            </p:blipFill>
            <p:spPr>
              <a:xfrm>
                <a:off x="6005043" y="2671990"/>
                <a:ext cx="2958814" cy="21840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22" name="Ink 21">
                <a:extLst>
                  <a:ext uri="{FF2B5EF4-FFF2-40B4-BE49-F238E27FC236}">
                    <a16:creationId xmlns:a16="http://schemas.microsoft.com/office/drawing/2014/main" id="{F467CD66-42C9-BEAF-6FA5-3DC04798F98D}"/>
                  </a:ext>
                </a:extLst>
              </p14:cNvPr>
              <p14:cNvContentPartPr/>
              <p14:nvPr/>
            </p14:nvContentPartPr>
            <p14:xfrm>
              <a:off x="2072151" y="3375311"/>
              <a:ext cx="2290558" cy="364"/>
            </p14:xfrm>
          </p:contentPart>
        </mc:Choice>
        <mc:Fallback>
          <p:pic>
            <p:nvPicPr>
              <p:cNvPr id="22" name="Ink 21">
                <a:extLst>
                  <a:ext uri="{FF2B5EF4-FFF2-40B4-BE49-F238E27FC236}">
                    <a16:creationId xmlns:a16="http://schemas.microsoft.com/office/drawing/2014/main" id="{F467CD66-42C9-BEAF-6FA5-3DC04798F98D}"/>
                  </a:ext>
                </a:extLst>
              </p:cNvPr>
              <p:cNvPicPr/>
              <p:nvPr/>
            </p:nvPicPr>
            <p:blipFill>
              <a:blip r:embed="rId19"/>
              <a:stretch>
                <a:fillRect/>
              </a:stretch>
            </p:blipFill>
            <p:spPr>
              <a:xfrm>
                <a:off x="2018111" y="3266111"/>
                <a:ext cx="2398277" cy="21840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23" name="Ink 22">
                <a:extLst>
                  <a:ext uri="{FF2B5EF4-FFF2-40B4-BE49-F238E27FC236}">
                    <a16:creationId xmlns:a16="http://schemas.microsoft.com/office/drawing/2014/main" id="{298E1C42-0507-6045-95E9-3EBEFBFEC8EC}"/>
                  </a:ext>
                </a:extLst>
              </p14:cNvPr>
              <p14:cNvContentPartPr/>
              <p14:nvPr/>
            </p14:nvContentPartPr>
            <p14:xfrm>
              <a:off x="5895043" y="3793224"/>
              <a:ext cx="1720317" cy="364"/>
            </p14:xfrm>
          </p:contentPart>
        </mc:Choice>
        <mc:Fallback>
          <p:pic>
            <p:nvPicPr>
              <p:cNvPr id="23" name="Ink 22">
                <a:extLst>
                  <a:ext uri="{FF2B5EF4-FFF2-40B4-BE49-F238E27FC236}">
                    <a16:creationId xmlns:a16="http://schemas.microsoft.com/office/drawing/2014/main" id="{298E1C42-0507-6045-95E9-3EBEFBFEC8EC}"/>
                  </a:ext>
                </a:extLst>
              </p:cNvPr>
              <p:cNvPicPr/>
              <p:nvPr/>
            </p:nvPicPr>
            <p:blipFill>
              <a:blip r:embed="rId21"/>
              <a:stretch>
                <a:fillRect/>
              </a:stretch>
            </p:blipFill>
            <p:spPr>
              <a:xfrm>
                <a:off x="5841013" y="3684024"/>
                <a:ext cx="1828017" cy="21840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24" name="Ink 23">
                <a:extLst>
                  <a:ext uri="{FF2B5EF4-FFF2-40B4-BE49-F238E27FC236}">
                    <a16:creationId xmlns:a16="http://schemas.microsoft.com/office/drawing/2014/main" id="{11C79E66-AA22-E3AC-FB1D-226A5FFBE16C}"/>
                  </a:ext>
                </a:extLst>
              </p14:cNvPr>
              <p14:cNvContentPartPr/>
              <p14:nvPr/>
            </p14:nvContentPartPr>
            <p14:xfrm>
              <a:off x="2181225" y="4576662"/>
              <a:ext cx="779659" cy="364"/>
            </p14:xfrm>
          </p:contentPart>
        </mc:Choice>
        <mc:Fallback>
          <p:pic>
            <p:nvPicPr>
              <p:cNvPr id="24" name="Ink 23">
                <a:extLst>
                  <a:ext uri="{FF2B5EF4-FFF2-40B4-BE49-F238E27FC236}">
                    <a16:creationId xmlns:a16="http://schemas.microsoft.com/office/drawing/2014/main" id="{11C79E66-AA22-E3AC-FB1D-226A5FFBE16C}"/>
                  </a:ext>
                </a:extLst>
              </p:cNvPr>
              <p:cNvPicPr/>
              <p:nvPr/>
            </p:nvPicPr>
            <p:blipFill>
              <a:blip r:embed="rId23"/>
              <a:stretch>
                <a:fillRect/>
              </a:stretch>
            </p:blipFill>
            <p:spPr>
              <a:xfrm>
                <a:off x="2127207" y="4467462"/>
                <a:ext cx="887335" cy="21840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25" name="Ink 24">
                <a:extLst>
                  <a:ext uri="{FF2B5EF4-FFF2-40B4-BE49-F238E27FC236}">
                    <a16:creationId xmlns:a16="http://schemas.microsoft.com/office/drawing/2014/main" id="{A8A003AD-C58C-2B64-55D3-8AC282558009}"/>
                  </a:ext>
                </a:extLst>
              </p14:cNvPr>
              <p14:cNvContentPartPr/>
              <p14:nvPr/>
            </p14:nvContentPartPr>
            <p14:xfrm>
              <a:off x="4193959" y="4968429"/>
              <a:ext cx="1269558" cy="364"/>
            </p14:xfrm>
          </p:contentPart>
        </mc:Choice>
        <mc:Fallback>
          <p:pic>
            <p:nvPicPr>
              <p:cNvPr id="25" name="Ink 24">
                <a:extLst>
                  <a:ext uri="{FF2B5EF4-FFF2-40B4-BE49-F238E27FC236}">
                    <a16:creationId xmlns:a16="http://schemas.microsoft.com/office/drawing/2014/main" id="{A8A003AD-C58C-2B64-55D3-8AC282558009}"/>
                  </a:ext>
                </a:extLst>
              </p:cNvPr>
              <p:cNvPicPr/>
              <p:nvPr/>
            </p:nvPicPr>
            <p:blipFill>
              <a:blip r:embed="rId25"/>
              <a:stretch>
                <a:fillRect/>
              </a:stretch>
            </p:blipFill>
            <p:spPr>
              <a:xfrm>
                <a:off x="4139935" y="4859229"/>
                <a:ext cx="1377245" cy="21840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6" name="Ink 25">
                <a:extLst>
                  <a:ext uri="{FF2B5EF4-FFF2-40B4-BE49-F238E27FC236}">
                    <a16:creationId xmlns:a16="http://schemas.microsoft.com/office/drawing/2014/main" id="{D7E4BC4C-FD41-EF84-B1A7-9A9B5281B82D}"/>
                  </a:ext>
                </a:extLst>
              </p14:cNvPr>
              <p14:cNvContentPartPr/>
              <p14:nvPr/>
            </p14:nvContentPartPr>
            <p14:xfrm>
              <a:off x="764859" y="5292279"/>
              <a:ext cx="1459326" cy="364"/>
            </p14:xfrm>
          </p:contentPart>
        </mc:Choice>
        <mc:Fallback>
          <p:pic>
            <p:nvPicPr>
              <p:cNvPr id="26" name="Ink 25">
                <a:extLst>
                  <a:ext uri="{FF2B5EF4-FFF2-40B4-BE49-F238E27FC236}">
                    <a16:creationId xmlns:a16="http://schemas.microsoft.com/office/drawing/2014/main" id="{D7E4BC4C-FD41-EF84-B1A7-9A9B5281B82D}"/>
                  </a:ext>
                </a:extLst>
              </p:cNvPr>
              <p:cNvPicPr/>
              <p:nvPr/>
            </p:nvPicPr>
            <p:blipFill>
              <a:blip r:embed="rId27"/>
              <a:stretch>
                <a:fillRect/>
              </a:stretch>
            </p:blipFill>
            <p:spPr>
              <a:xfrm>
                <a:off x="710823" y="5183079"/>
                <a:ext cx="1567037" cy="21840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7" name="Ink 26">
                <a:extLst>
                  <a:ext uri="{FF2B5EF4-FFF2-40B4-BE49-F238E27FC236}">
                    <a16:creationId xmlns:a16="http://schemas.microsoft.com/office/drawing/2014/main" id="{3F4D8225-4F1D-ACF8-C3E9-9F049C12F0F3}"/>
                  </a:ext>
                </a:extLst>
              </p14:cNvPr>
              <p14:cNvContentPartPr/>
              <p14:nvPr/>
            </p14:nvContentPartPr>
            <p14:xfrm>
              <a:off x="1724920" y="5597440"/>
              <a:ext cx="1282254" cy="364"/>
            </p14:xfrm>
          </p:contentPart>
        </mc:Choice>
        <mc:Fallback>
          <p:pic>
            <p:nvPicPr>
              <p:cNvPr id="27" name="Ink 26">
                <a:extLst>
                  <a:ext uri="{FF2B5EF4-FFF2-40B4-BE49-F238E27FC236}">
                    <a16:creationId xmlns:a16="http://schemas.microsoft.com/office/drawing/2014/main" id="{3F4D8225-4F1D-ACF8-C3E9-9F049C12F0F3}"/>
                  </a:ext>
                </a:extLst>
              </p:cNvPr>
              <p:cNvPicPr/>
              <p:nvPr/>
            </p:nvPicPr>
            <p:blipFill>
              <a:blip r:embed="rId29"/>
              <a:stretch>
                <a:fillRect/>
              </a:stretch>
            </p:blipFill>
            <p:spPr>
              <a:xfrm>
                <a:off x="1670892" y="5488240"/>
                <a:ext cx="1389949" cy="21840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8" name="Ink 27">
                <a:extLst>
                  <a:ext uri="{FF2B5EF4-FFF2-40B4-BE49-F238E27FC236}">
                    <a16:creationId xmlns:a16="http://schemas.microsoft.com/office/drawing/2014/main" id="{06B41736-8A74-5AD9-E13F-16EEAA7EEA0F}"/>
                  </a:ext>
                </a:extLst>
              </p14:cNvPr>
              <p14:cNvContentPartPr/>
              <p14:nvPr/>
            </p14:nvContentPartPr>
            <p14:xfrm>
              <a:off x="771994" y="6382128"/>
              <a:ext cx="1040460" cy="364"/>
            </p14:xfrm>
          </p:contentPart>
        </mc:Choice>
        <mc:Fallback>
          <p:pic>
            <p:nvPicPr>
              <p:cNvPr id="28" name="Ink 27">
                <a:extLst>
                  <a:ext uri="{FF2B5EF4-FFF2-40B4-BE49-F238E27FC236}">
                    <a16:creationId xmlns:a16="http://schemas.microsoft.com/office/drawing/2014/main" id="{06B41736-8A74-5AD9-E13F-16EEAA7EEA0F}"/>
                  </a:ext>
                </a:extLst>
              </p:cNvPr>
              <p:cNvPicPr/>
              <p:nvPr/>
            </p:nvPicPr>
            <p:blipFill>
              <a:blip r:embed="rId31"/>
              <a:stretch>
                <a:fillRect/>
              </a:stretch>
            </p:blipFill>
            <p:spPr>
              <a:xfrm>
                <a:off x="717953" y="6272928"/>
                <a:ext cx="1148181" cy="21840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9" name="Ink 28">
                <a:extLst>
                  <a:ext uri="{FF2B5EF4-FFF2-40B4-BE49-F238E27FC236}">
                    <a16:creationId xmlns:a16="http://schemas.microsoft.com/office/drawing/2014/main" id="{85931E98-62E1-CF9F-1267-EDE01E491DC6}"/>
                  </a:ext>
                </a:extLst>
              </p14:cNvPr>
              <p14:cNvContentPartPr/>
              <p14:nvPr/>
            </p14:nvContentPartPr>
            <p14:xfrm>
              <a:off x="5105249" y="6150096"/>
              <a:ext cx="3845486" cy="364"/>
            </p14:xfrm>
          </p:contentPart>
        </mc:Choice>
        <mc:Fallback>
          <p:pic>
            <p:nvPicPr>
              <p:cNvPr id="29" name="Ink 28">
                <a:extLst>
                  <a:ext uri="{FF2B5EF4-FFF2-40B4-BE49-F238E27FC236}">
                    <a16:creationId xmlns:a16="http://schemas.microsoft.com/office/drawing/2014/main" id="{85931E98-62E1-CF9F-1267-EDE01E491DC6}"/>
                  </a:ext>
                </a:extLst>
              </p:cNvPr>
              <p:cNvPicPr/>
              <p:nvPr/>
            </p:nvPicPr>
            <p:blipFill>
              <a:blip r:embed="rId33"/>
              <a:stretch>
                <a:fillRect/>
              </a:stretch>
            </p:blipFill>
            <p:spPr>
              <a:xfrm>
                <a:off x="5051209" y="6040896"/>
                <a:ext cx="3953206" cy="218400"/>
              </a:xfrm>
              <a:prstGeom prst="rect">
                <a:avLst/>
              </a:prstGeom>
            </p:spPr>
          </p:pic>
        </mc:Fallback>
      </mc:AlternateContent>
      <p:sp>
        <p:nvSpPr>
          <p:cNvPr id="30" name="Oval 29">
            <a:extLst>
              <a:ext uri="{FF2B5EF4-FFF2-40B4-BE49-F238E27FC236}">
                <a16:creationId xmlns:a16="http://schemas.microsoft.com/office/drawing/2014/main" id="{2D364905-31BF-B458-B516-676F6F1B43FC}"/>
              </a:ext>
            </a:extLst>
          </p:cNvPr>
          <p:cNvSpPr/>
          <p:nvPr/>
        </p:nvSpPr>
        <p:spPr>
          <a:xfrm>
            <a:off x="9696450" y="4840372"/>
            <a:ext cx="190500" cy="20002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000">
              <a:solidFill>
                <a:srgbClr val="C00000"/>
              </a:solidFill>
            </a:endParaRPr>
          </a:p>
        </p:txBody>
      </p:sp>
    </p:spTree>
    <p:custDataLst>
      <p:tags r:id="rId1"/>
    </p:custDataLst>
    <p:extLst>
      <p:ext uri="{BB962C8B-B14F-4D97-AF65-F5344CB8AC3E}">
        <p14:creationId xmlns:p14="http://schemas.microsoft.com/office/powerpoint/2010/main" val="19179401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19656" y="1628118"/>
            <a:ext cx="11032233" cy="497059"/>
          </a:xfrm>
        </p:spPr>
        <p:txBody>
          <a:bodyPr vert="horz" wrap="square" lIns="0" tIns="0" rIns="0" bIns="0" rtlCol="0" anchor="b">
            <a:noAutofit/>
          </a:bodyPr>
          <a:lstStyle/>
          <a:p>
            <a:r>
              <a:rPr lang="cs-CZ" sz="3600" b="1"/>
              <a:t>EU</a:t>
            </a:r>
            <a:r>
              <a:rPr lang="cs-CZ" sz="4400"/>
              <a:t> </a:t>
            </a:r>
            <a:r>
              <a:rPr lang="cs-CZ" sz="3600" b="1" err="1"/>
              <a:t>Space</a:t>
            </a:r>
            <a:r>
              <a:rPr lang="cs-CZ" sz="4400"/>
              <a:t> </a:t>
            </a:r>
            <a:r>
              <a:rPr lang="cs-CZ" sz="3600" b="1" err="1"/>
              <a:t>policy</a:t>
            </a:r>
            <a:endParaRPr lang="cs-CZ" sz="3600" b="1"/>
          </a:p>
        </p:txBody>
      </p:sp>
      <p:sp>
        <p:nvSpPr>
          <p:cNvPr id="3" name="Zástupný symbol pro obsah 2"/>
          <p:cNvSpPr>
            <a:spLocks noGrp="1"/>
          </p:cNvSpPr>
          <p:nvPr>
            <p:ph idx="1"/>
          </p:nvPr>
        </p:nvSpPr>
        <p:spPr>
          <a:xfrm>
            <a:off x="579089" y="2332567"/>
            <a:ext cx="10972800" cy="4525433"/>
          </a:xfrm>
        </p:spPr>
        <p:txBody>
          <a:bodyPr>
            <a:normAutofit fontScale="92500" lnSpcReduction="20000"/>
          </a:bodyPr>
          <a:lstStyle/>
          <a:p>
            <a:r>
              <a:rPr lang="en-GB" sz="2200" b="1" u="sng">
                <a:hlinkClick r:id="rId3"/>
              </a:rPr>
              <a:t>Copernicus</a:t>
            </a:r>
            <a:r>
              <a:rPr lang="en-GB" sz="2200"/>
              <a:t> is a leading provider of Earth observation data. It helps save lives at sea, improves our response to natural disasters, and allows farmers to better manage their crops.</a:t>
            </a:r>
          </a:p>
          <a:p>
            <a:r>
              <a:rPr lang="en-GB" sz="2200" b="1" u="sng">
                <a:hlinkClick r:id="rId4"/>
              </a:rPr>
              <a:t>Galileo</a:t>
            </a:r>
            <a:r>
              <a:rPr lang="en-GB" sz="2200"/>
              <a:t> is Europe's global satellite navigation system. It provides more accurate and reliable positioning and timing information for autonomous and connected cars, railways, aviation and other sectors. Galileo has been operational since December 2016 when it </a:t>
            </a:r>
            <a:r>
              <a:rPr lang="en-GB" sz="2200" u="sng">
                <a:hlinkClick r:id="rId5"/>
              </a:rPr>
              <a:t>started offering initial services</a:t>
            </a:r>
            <a:r>
              <a:rPr lang="en-GB" sz="2200"/>
              <a:t> to public authorities, businesses and citizens.</a:t>
            </a:r>
          </a:p>
          <a:p>
            <a:r>
              <a:rPr lang="en-GB" sz="2200" b="1" u="sng">
                <a:hlinkClick r:id="rId6"/>
              </a:rPr>
              <a:t>EGNOS</a:t>
            </a:r>
            <a:r>
              <a:rPr lang="en-GB" sz="2200"/>
              <a:t> (the European Geostationary Navigation Overlay Service) provides “safety of life” navigation services to aviation, maritime and land-based users over most of Europe. This positioning information is so precise that aircraft can use it to land safely. All services provided by EGNOS are fully operational and the number of users is growing.</a:t>
            </a:r>
          </a:p>
          <a:p>
            <a:endParaRPr lang="en-GB" sz="1867"/>
          </a:p>
          <a:p>
            <a:pPr marL="0" indent="0">
              <a:buNone/>
            </a:pPr>
            <a:r>
              <a:rPr lang="cs-CZ" sz="2600" b="1"/>
              <a:t>Přímé financování + </a:t>
            </a:r>
            <a:r>
              <a:rPr lang="en-GB" sz="2600" b="1"/>
              <a:t>Horizon Europe</a:t>
            </a:r>
            <a:endParaRPr lang="cs-CZ" sz="2600" b="1"/>
          </a:p>
          <a:p>
            <a:pPr marL="0" indent="0">
              <a:buNone/>
            </a:pPr>
            <a:r>
              <a:rPr lang="en-GB" sz="1900"/>
              <a:t>€13,202 billion EUR for 2021 – 2027</a:t>
            </a:r>
          </a:p>
          <a:p>
            <a:pPr marL="0" indent="0">
              <a:buNone/>
            </a:pPr>
            <a:r>
              <a:rPr lang="cs-CZ" sz="1867"/>
              <a:t> </a:t>
            </a:r>
            <a:endParaRPr lang="en-GB" sz="1867"/>
          </a:p>
          <a:p>
            <a:pPr marL="0" lvl="2" indent="0">
              <a:buNone/>
            </a:pPr>
            <a:r>
              <a:rPr lang="en-GB" sz="1867" b="1"/>
              <a:t> </a:t>
            </a:r>
          </a:p>
        </p:txBody>
      </p:sp>
      <p:sp>
        <p:nvSpPr>
          <p:cNvPr id="4" name="Zástupný symbol pro číslo snímku 3"/>
          <p:cNvSpPr>
            <a:spLocks noGrp="1"/>
          </p:cNvSpPr>
          <p:nvPr>
            <p:ph type="sldNum" sz="quarter" idx="12"/>
          </p:nvPr>
        </p:nvSpPr>
        <p:spPr/>
        <p:txBody>
          <a:bodyPr/>
          <a:lstStyle/>
          <a:p>
            <a:fld id="{E57DCDF8-93D2-4143-AAC8-F9C3C302AAA3}" type="slidenum">
              <a:rPr lang="cs-CZ" smtClean="0"/>
              <a:t>19</a:t>
            </a:fld>
            <a:endParaRPr lang="cs-CZ"/>
          </a:p>
        </p:txBody>
      </p:sp>
      <p:pic>
        <p:nvPicPr>
          <p:cNvPr id="5" name="Obrázek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711400" y="488052"/>
            <a:ext cx="1722120" cy="1722120"/>
          </a:xfrm>
          <a:prstGeom prst="rect">
            <a:avLst/>
          </a:prstGeom>
        </p:spPr>
      </p:pic>
      <p:sp>
        <p:nvSpPr>
          <p:cNvPr id="6" name="Nadpis 3">
            <a:extLst>
              <a:ext uri="{FF2B5EF4-FFF2-40B4-BE49-F238E27FC236}">
                <a16:creationId xmlns:a16="http://schemas.microsoft.com/office/drawing/2014/main" id="{9D1C851D-C398-74DB-6A0D-AE166C167CF3}"/>
              </a:ext>
            </a:extLst>
          </p:cNvPr>
          <p:cNvSpPr txBox="1">
            <a:spLocks/>
          </p:cNvSpPr>
          <p:nvPr/>
        </p:nvSpPr>
        <p:spPr>
          <a:xfrm>
            <a:off x="519656" y="577472"/>
            <a:ext cx="11030645" cy="553998"/>
          </a:xfrm>
          <a:prstGeom prst="rect">
            <a:avLst/>
          </a:prstGeom>
        </p:spPr>
        <p:txBody>
          <a:bodyPr vert="horz" wrap="square" lIns="0" tIns="0" rIns="0" bIns="0" rtlCol="0" anchor="b">
            <a:spAutoFit/>
          </a:bodyPr>
          <a:lstStyle>
            <a:lvl1pPr algn="l" defTabSz="914400" rtl="0" eaLnBrk="1" latinLnBrk="0" hangingPunct="1">
              <a:lnSpc>
                <a:spcPct val="85000"/>
              </a:lnSpc>
              <a:spcBef>
                <a:spcPct val="0"/>
              </a:spcBef>
              <a:buNone/>
              <a:defRPr sz="3800" kern="1200" cap="all" baseline="0">
                <a:solidFill>
                  <a:schemeClr val="tx2"/>
                </a:solidFill>
                <a:latin typeface="+mj-lt"/>
                <a:ea typeface="+mj-ea"/>
                <a:cs typeface="+mj-cs"/>
              </a:defRPr>
            </a:lvl1pPr>
          </a:lstStyle>
          <a:p>
            <a:pPr marL="0" lvl="2"/>
            <a:r>
              <a:rPr lang="cs-CZ" sz="3600" b="1" kern="1200" cap="all">
                <a:solidFill>
                  <a:schemeClr val="tx2"/>
                </a:solidFill>
                <a:latin typeface="+mj-lt"/>
                <a:ea typeface="+mj-ea"/>
                <a:cs typeface="+mj-cs"/>
              </a:rPr>
              <a:t>Klastr 4 – vesmír      </a:t>
            </a:r>
            <a:r>
              <a:rPr lang="cs-CZ" sz="2800" b="1" kern="1200" noProof="0">
                <a:solidFill>
                  <a:srgbClr val="9900CC"/>
                </a:solidFill>
                <a:latin typeface="+mn-lt"/>
                <a:ea typeface="+mn-ea"/>
                <a:cs typeface="+mn-cs"/>
              </a:rPr>
              <a:t>DESTINACE 5</a:t>
            </a:r>
            <a:r>
              <a:rPr lang="cs-CZ" sz="2800" b="1" kern="0">
                <a:solidFill>
                  <a:srgbClr val="0070C0"/>
                </a:solidFill>
              </a:rPr>
              <a:t> </a:t>
            </a:r>
            <a:endParaRPr lang="cs-CZ" sz="2800" kern="0">
              <a:solidFill>
                <a:schemeClr val="bg1">
                  <a:lumMod val="50000"/>
                </a:schemeClr>
              </a:solidFill>
            </a:endParaRPr>
          </a:p>
        </p:txBody>
      </p:sp>
    </p:spTree>
    <p:extLst>
      <p:ext uri="{BB962C8B-B14F-4D97-AF65-F5344CB8AC3E}">
        <p14:creationId xmlns:p14="http://schemas.microsoft.com/office/powerpoint/2010/main" val="1793950739"/>
      </p:ext>
    </p:extLst>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bdélník 30">
            <a:extLst>
              <a:ext uri="{FF2B5EF4-FFF2-40B4-BE49-F238E27FC236}">
                <a16:creationId xmlns:a16="http://schemas.microsoft.com/office/drawing/2014/main" id="{D61891C7-F591-4155-AE79-87803FBF86FB}"/>
              </a:ext>
            </a:extLst>
          </p:cNvPr>
          <p:cNvSpPr/>
          <p:nvPr/>
        </p:nvSpPr>
        <p:spPr>
          <a:xfrm>
            <a:off x="727604" y="1521753"/>
            <a:ext cx="10732559" cy="997200"/>
          </a:xfrm>
          <a:prstGeom prst="rect">
            <a:avLst/>
          </a:prstGeom>
          <a:gradFill flip="none" rotWithShape="1">
            <a:gsLst>
              <a:gs pos="100000">
                <a:schemeClr val="accent1">
                  <a:alpha val="68000"/>
                </a:schemeClr>
              </a:gs>
              <a:gs pos="0">
                <a:schemeClr val="accent1"/>
              </a:gs>
            </a:gsLst>
            <a:lin ang="0" scaled="1"/>
            <a:tileRect/>
          </a:gradFill>
          <a:ln>
            <a:noFill/>
          </a:ln>
        </p:spPr>
        <p:txBody>
          <a:bodyPr wrap="square" lIns="72000" tIns="36000" rIns="36000" bIns="54000">
            <a:spAutoFit/>
          </a:bodyPr>
          <a:lstStyle/>
          <a:p>
            <a:pPr>
              <a:spcBef>
                <a:spcPct val="0"/>
              </a:spcBef>
            </a:pPr>
            <a:endParaRPr lang="cs-CZ" sz="1600">
              <a:solidFill>
                <a:schemeClr val="bg1"/>
              </a:solidFill>
              <a:cs typeface="Arial" charset="0"/>
            </a:endParaRPr>
          </a:p>
        </p:txBody>
      </p:sp>
      <p:sp>
        <p:nvSpPr>
          <p:cNvPr id="3" name="Nadpis 2"/>
          <p:cNvSpPr>
            <a:spLocks noGrp="1"/>
          </p:cNvSpPr>
          <p:nvPr>
            <p:ph type="title"/>
          </p:nvPr>
        </p:nvSpPr>
        <p:spPr/>
        <p:txBody>
          <a:bodyPr/>
          <a:lstStyle/>
          <a:p>
            <a:r>
              <a:rPr lang="cs-CZ"/>
              <a:t>   Pilíře programu horizont Evropa</a:t>
            </a:r>
          </a:p>
        </p:txBody>
      </p:sp>
      <p:sp>
        <p:nvSpPr>
          <p:cNvPr id="5" name="TextovéPole 4">
            <a:extLst>
              <a:ext uri="{FF2B5EF4-FFF2-40B4-BE49-F238E27FC236}">
                <a16:creationId xmlns:a16="http://schemas.microsoft.com/office/drawing/2014/main" id="{8E667812-3FC8-46C7-A506-00435AAFEE45}"/>
              </a:ext>
            </a:extLst>
          </p:cNvPr>
          <p:cNvSpPr txBox="1"/>
          <p:nvPr/>
        </p:nvSpPr>
        <p:spPr>
          <a:xfrm>
            <a:off x="901405" y="2665100"/>
            <a:ext cx="3112851" cy="307777"/>
          </a:xfrm>
          <a:prstGeom prst="rect">
            <a:avLst/>
          </a:prstGeom>
          <a:noFill/>
        </p:spPr>
        <p:txBody>
          <a:bodyPr wrap="square" lIns="0" tIns="0" rIns="0" bIns="0" rtlCol="0">
            <a:spAutoFit/>
          </a:bodyPr>
          <a:lstStyle/>
          <a:p>
            <a:pPr>
              <a:spcBef>
                <a:spcPts val="1000"/>
              </a:spcBef>
              <a:buClr>
                <a:schemeClr val="bg2"/>
              </a:buClr>
            </a:pPr>
            <a:r>
              <a:rPr lang="cs-CZ" sz="2000">
                <a:solidFill>
                  <a:schemeClr val="tx1">
                    <a:lumMod val="95000"/>
                    <a:lumOff val="5000"/>
                  </a:schemeClr>
                </a:solidFill>
              </a:rPr>
              <a:t>Evropská rada pro výzkum</a:t>
            </a:r>
          </a:p>
        </p:txBody>
      </p:sp>
      <p:sp>
        <p:nvSpPr>
          <p:cNvPr id="7" name="TextovéPole 6">
            <a:extLst>
              <a:ext uri="{FF2B5EF4-FFF2-40B4-BE49-F238E27FC236}">
                <a16:creationId xmlns:a16="http://schemas.microsoft.com/office/drawing/2014/main" id="{4E2D9D76-EFAD-4CEF-9A41-3064CF792E26}"/>
              </a:ext>
            </a:extLst>
          </p:cNvPr>
          <p:cNvSpPr txBox="1"/>
          <p:nvPr/>
        </p:nvSpPr>
        <p:spPr>
          <a:xfrm>
            <a:off x="901405" y="3278510"/>
            <a:ext cx="3112851" cy="615553"/>
          </a:xfrm>
          <a:prstGeom prst="rect">
            <a:avLst/>
          </a:prstGeom>
          <a:noFill/>
        </p:spPr>
        <p:txBody>
          <a:bodyPr wrap="square" lIns="0" tIns="0" rIns="0" bIns="0" rtlCol="0">
            <a:spAutoFit/>
          </a:bodyPr>
          <a:lstStyle/>
          <a:p>
            <a:pPr>
              <a:spcBef>
                <a:spcPts val="1000"/>
              </a:spcBef>
              <a:buClr>
                <a:schemeClr val="bg2"/>
              </a:buClr>
            </a:pPr>
            <a:r>
              <a:rPr lang="cs-CZ" sz="2000">
                <a:solidFill>
                  <a:schemeClr val="tx1">
                    <a:lumMod val="95000"/>
                    <a:lumOff val="5000"/>
                  </a:schemeClr>
                </a:solidFill>
              </a:rPr>
              <a:t>Akce</a:t>
            </a:r>
            <a:br>
              <a:rPr lang="cs-CZ" sz="2000">
                <a:solidFill>
                  <a:schemeClr val="tx1">
                    <a:lumMod val="95000"/>
                    <a:lumOff val="5000"/>
                  </a:schemeClr>
                </a:solidFill>
              </a:rPr>
            </a:br>
            <a:r>
              <a:rPr lang="cs-CZ" sz="2000">
                <a:solidFill>
                  <a:schemeClr val="tx1">
                    <a:lumMod val="95000"/>
                    <a:lumOff val="5000"/>
                  </a:schemeClr>
                </a:solidFill>
              </a:rPr>
              <a:t>Marie </a:t>
            </a:r>
            <a:r>
              <a:rPr lang="cs-CZ" sz="2000" err="1">
                <a:solidFill>
                  <a:schemeClr val="tx1">
                    <a:lumMod val="95000"/>
                    <a:lumOff val="5000"/>
                  </a:schemeClr>
                </a:solidFill>
              </a:rPr>
              <a:t>Sklodowska</a:t>
            </a:r>
            <a:r>
              <a:rPr lang="cs-CZ" sz="2000">
                <a:solidFill>
                  <a:schemeClr val="tx1">
                    <a:lumMod val="95000"/>
                    <a:lumOff val="5000"/>
                  </a:schemeClr>
                </a:solidFill>
              </a:rPr>
              <a:t>‑Curie</a:t>
            </a:r>
          </a:p>
        </p:txBody>
      </p:sp>
      <p:sp>
        <p:nvSpPr>
          <p:cNvPr id="8" name="TextovéPole 7">
            <a:extLst>
              <a:ext uri="{FF2B5EF4-FFF2-40B4-BE49-F238E27FC236}">
                <a16:creationId xmlns:a16="http://schemas.microsoft.com/office/drawing/2014/main" id="{6A7504F1-7447-4B88-B9EA-87CAFC87B188}"/>
              </a:ext>
            </a:extLst>
          </p:cNvPr>
          <p:cNvSpPr txBox="1"/>
          <p:nvPr/>
        </p:nvSpPr>
        <p:spPr>
          <a:xfrm>
            <a:off x="901405" y="4174296"/>
            <a:ext cx="3112851" cy="615553"/>
          </a:xfrm>
          <a:prstGeom prst="rect">
            <a:avLst/>
          </a:prstGeom>
          <a:noFill/>
        </p:spPr>
        <p:txBody>
          <a:bodyPr wrap="square" lIns="0" tIns="0" rIns="0" bIns="0" rtlCol="0">
            <a:spAutoFit/>
          </a:bodyPr>
          <a:lstStyle/>
          <a:p>
            <a:pPr>
              <a:spcBef>
                <a:spcPts val="1000"/>
              </a:spcBef>
              <a:buClr>
                <a:schemeClr val="bg2"/>
              </a:buClr>
            </a:pPr>
            <a:r>
              <a:rPr lang="cs-CZ" sz="2000">
                <a:solidFill>
                  <a:schemeClr val="tx1">
                    <a:lumMod val="95000"/>
                    <a:lumOff val="5000"/>
                  </a:schemeClr>
                </a:solidFill>
              </a:rPr>
              <a:t>Výzkumné</a:t>
            </a:r>
            <a:br>
              <a:rPr lang="cs-CZ" sz="2000">
                <a:solidFill>
                  <a:schemeClr val="tx1">
                    <a:lumMod val="95000"/>
                    <a:lumOff val="5000"/>
                  </a:schemeClr>
                </a:solidFill>
              </a:rPr>
            </a:br>
            <a:r>
              <a:rPr lang="cs-CZ" sz="2000">
                <a:solidFill>
                  <a:schemeClr val="tx1">
                    <a:lumMod val="95000"/>
                    <a:lumOff val="5000"/>
                  </a:schemeClr>
                </a:solidFill>
              </a:rPr>
              <a:t>infrastruktury</a:t>
            </a:r>
          </a:p>
        </p:txBody>
      </p:sp>
      <p:sp>
        <p:nvSpPr>
          <p:cNvPr id="10" name="TextovéPole 9">
            <a:extLst>
              <a:ext uri="{FF2B5EF4-FFF2-40B4-BE49-F238E27FC236}">
                <a16:creationId xmlns:a16="http://schemas.microsoft.com/office/drawing/2014/main" id="{9A1E3094-3D60-4A36-9032-11FFBE0562E3}"/>
              </a:ext>
            </a:extLst>
          </p:cNvPr>
          <p:cNvSpPr txBox="1"/>
          <p:nvPr/>
        </p:nvSpPr>
        <p:spPr>
          <a:xfrm>
            <a:off x="8250737" y="2665100"/>
            <a:ext cx="3112851" cy="307777"/>
          </a:xfrm>
          <a:prstGeom prst="rect">
            <a:avLst/>
          </a:prstGeom>
          <a:noFill/>
        </p:spPr>
        <p:txBody>
          <a:bodyPr wrap="square" lIns="0" tIns="0" rIns="0" bIns="0" rtlCol="0">
            <a:spAutoFit/>
          </a:bodyPr>
          <a:lstStyle/>
          <a:p>
            <a:pPr>
              <a:spcBef>
                <a:spcPts val="1000"/>
              </a:spcBef>
              <a:buClr>
                <a:schemeClr val="bg2"/>
              </a:buClr>
            </a:pPr>
            <a:r>
              <a:rPr lang="cs-CZ" sz="2000">
                <a:solidFill>
                  <a:schemeClr val="tx1">
                    <a:lumMod val="95000"/>
                    <a:lumOff val="5000"/>
                  </a:schemeClr>
                </a:solidFill>
              </a:rPr>
              <a:t>Evropská rada pro inovace</a:t>
            </a:r>
          </a:p>
        </p:txBody>
      </p:sp>
      <p:sp>
        <p:nvSpPr>
          <p:cNvPr id="11" name="TextovéPole 10">
            <a:extLst>
              <a:ext uri="{FF2B5EF4-FFF2-40B4-BE49-F238E27FC236}">
                <a16:creationId xmlns:a16="http://schemas.microsoft.com/office/drawing/2014/main" id="{29ED3F13-4DAB-45AE-88E1-0535A03D245F}"/>
              </a:ext>
            </a:extLst>
          </p:cNvPr>
          <p:cNvSpPr txBox="1"/>
          <p:nvPr/>
        </p:nvSpPr>
        <p:spPr>
          <a:xfrm>
            <a:off x="8250737" y="3278510"/>
            <a:ext cx="3112851" cy="615553"/>
          </a:xfrm>
          <a:prstGeom prst="rect">
            <a:avLst/>
          </a:prstGeom>
          <a:noFill/>
        </p:spPr>
        <p:txBody>
          <a:bodyPr wrap="square" lIns="0" tIns="0" rIns="0" bIns="0" rtlCol="0">
            <a:spAutoFit/>
          </a:bodyPr>
          <a:lstStyle/>
          <a:p>
            <a:pPr>
              <a:spcBef>
                <a:spcPts val="1000"/>
              </a:spcBef>
              <a:buClr>
                <a:schemeClr val="bg2"/>
              </a:buClr>
            </a:pPr>
            <a:r>
              <a:rPr lang="cs-CZ" sz="2000">
                <a:solidFill>
                  <a:schemeClr val="tx1">
                    <a:lumMod val="95000"/>
                    <a:lumOff val="5000"/>
                  </a:schemeClr>
                </a:solidFill>
              </a:rPr>
              <a:t>Evropské inovační ekosystémy</a:t>
            </a:r>
          </a:p>
        </p:txBody>
      </p:sp>
      <p:sp>
        <p:nvSpPr>
          <p:cNvPr id="12" name="TextovéPole 11">
            <a:extLst>
              <a:ext uri="{FF2B5EF4-FFF2-40B4-BE49-F238E27FC236}">
                <a16:creationId xmlns:a16="http://schemas.microsoft.com/office/drawing/2014/main" id="{F63E9CA4-AD96-42A6-AA68-346ABD166775}"/>
              </a:ext>
            </a:extLst>
          </p:cNvPr>
          <p:cNvSpPr txBox="1"/>
          <p:nvPr/>
        </p:nvSpPr>
        <p:spPr>
          <a:xfrm>
            <a:off x="8250737" y="4174296"/>
            <a:ext cx="3112851" cy="615553"/>
          </a:xfrm>
          <a:prstGeom prst="rect">
            <a:avLst/>
          </a:prstGeom>
          <a:noFill/>
        </p:spPr>
        <p:txBody>
          <a:bodyPr wrap="square" lIns="0" tIns="0" rIns="0" bIns="0" rtlCol="0">
            <a:spAutoFit/>
          </a:bodyPr>
          <a:lstStyle/>
          <a:p>
            <a:pPr>
              <a:spcBef>
                <a:spcPts val="1000"/>
              </a:spcBef>
              <a:buClr>
                <a:schemeClr val="bg2"/>
              </a:buClr>
            </a:pPr>
            <a:r>
              <a:rPr lang="cs-CZ" sz="2000">
                <a:solidFill>
                  <a:schemeClr val="tx1">
                    <a:lumMod val="95000"/>
                    <a:lumOff val="5000"/>
                  </a:schemeClr>
                </a:solidFill>
              </a:rPr>
              <a:t>Evropský inovační</a:t>
            </a:r>
            <a:br>
              <a:rPr lang="cs-CZ" sz="2000">
                <a:solidFill>
                  <a:schemeClr val="tx1">
                    <a:lumMod val="95000"/>
                    <a:lumOff val="5000"/>
                  </a:schemeClr>
                </a:solidFill>
              </a:rPr>
            </a:br>
            <a:r>
              <a:rPr lang="cs-CZ" sz="2000">
                <a:solidFill>
                  <a:schemeClr val="tx1">
                    <a:lumMod val="95000"/>
                    <a:lumOff val="5000"/>
                  </a:schemeClr>
                </a:solidFill>
              </a:rPr>
              <a:t>a technologický institut</a:t>
            </a:r>
          </a:p>
        </p:txBody>
      </p:sp>
      <p:sp>
        <p:nvSpPr>
          <p:cNvPr id="59" name="Obdélník 58">
            <a:extLst>
              <a:ext uri="{FF2B5EF4-FFF2-40B4-BE49-F238E27FC236}">
                <a16:creationId xmlns:a16="http://schemas.microsoft.com/office/drawing/2014/main" id="{B6633F79-5B26-42C3-8B74-FD63FC0D6413}"/>
              </a:ext>
            </a:extLst>
          </p:cNvPr>
          <p:cNvSpPr/>
          <p:nvPr/>
        </p:nvSpPr>
        <p:spPr>
          <a:xfrm>
            <a:off x="720386" y="5658919"/>
            <a:ext cx="10736792" cy="305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cs-CZ">
              <a:latin typeface="+mj-lt"/>
            </a:endParaRPr>
          </a:p>
        </p:txBody>
      </p:sp>
      <p:sp>
        <p:nvSpPr>
          <p:cNvPr id="28" name="Obdélník 27">
            <a:extLst>
              <a:ext uri="{FF2B5EF4-FFF2-40B4-BE49-F238E27FC236}">
                <a16:creationId xmlns:a16="http://schemas.microsoft.com/office/drawing/2014/main" id="{81CF722F-DB4A-425F-92E8-309DF594E2BC}"/>
              </a:ext>
            </a:extLst>
          </p:cNvPr>
          <p:cNvSpPr/>
          <p:nvPr/>
        </p:nvSpPr>
        <p:spPr>
          <a:xfrm>
            <a:off x="4467497" y="4876549"/>
            <a:ext cx="3333880" cy="38162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0" bIns="0" rtlCol="0" anchor="ctr"/>
          <a:lstStyle/>
          <a:p>
            <a:r>
              <a:rPr lang="cs-CZ" sz="1600">
                <a:solidFill>
                  <a:schemeClr val="tx1"/>
                </a:solidFill>
              </a:rPr>
              <a:t>Společné výzkumné středisko</a:t>
            </a:r>
          </a:p>
        </p:txBody>
      </p:sp>
      <p:sp>
        <p:nvSpPr>
          <p:cNvPr id="20" name="TextovéPole 19">
            <a:extLst>
              <a:ext uri="{FF2B5EF4-FFF2-40B4-BE49-F238E27FC236}">
                <a16:creationId xmlns:a16="http://schemas.microsoft.com/office/drawing/2014/main" id="{3793DCBE-8F40-42F7-86A2-D2E1E7D03D6A}"/>
              </a:ext>
            </a:extLst>
          </p:cNvPr>
          <p:cNvSpPr txBox="1"/>
          <p:nvPr/>
        </p:nvSpPr>
        <p:spPr>
          <a:xfrm>
            <a:off x="1572065" y="1668585"/>
            <a:ext cx="1831501" cy="523220"/>
          </a:xfrm>
          <a:prstGeom prst="rect">
            <a:avLst/>
          </a:prstGeom>
          <a:noFill/>
        </p:spPr>
        <p:txBody>
          <a:bodyPr wrap="square" lIns="0" tIns="0" rIns="0" bIns="0">
            <a:spAutoFit/>
          </a:bodyPr>
          <a:lstStyle/>
          <a:p>
            <a:r>
              <a:rPr lang="cs-CZ" sz="2000">
                <a:solidFill>
                  <a:schemeClr val="bg1"/>
                </a:solidFill>
                <a:latin typeface="+mj-lt"/>
              </a:rPr>
              <a:t>1. PILÍŘ</a:t>
            </a:r>
            <a:br>
              <a:rPr lang="cs-CZ" sz="1800">
                <a:solidFill>
                  <a:schemeClr val="bg1"/>
                </a:solidFill>
                <a:latin typeface="+mj-lt"/>
              </a:rPr>
            </a:br>
            <a:r>
              <a:rPr lang="cs-CZ" sz="1400">
                <a:solidFill>
                  <a:schemeClr val="bg1"/>
                </a:solidFill>
              </a:rPr>
              <a:t>Vynikající věda</a:t>
            </a:r>
            <a:endParaRPr lang="cs-CZ" sz="1400">
              <a:solidFill>
                <a:schemeClr val="bg1"/>
              </a:solidFill>
              <a:latin typeface="+mj-lt"/>
            </a:endParaRPr>
          </a:p>
        </p:txBody>
      </p:sp>
      <p:sp>
        <p:nvSpPr>
          <p:cNvPr id="22" name="TextovéPole 21">
            <a:extLst>
              <a:ext uri="{FF2B5EF4-FFF2-40B4-BE49-F238E27FC236}">
                <a16:creationId xmlns:a16="http://schemas.microsoft.com/office/drawing/2014/main" id="{AE68BF8C-79DB-443B-B914-03FFA2C66877}"/>
              </a:ext>
            </a:extLst>
          </p:cNvPr>
          <p:cNvSpPr txBox="1"/>
          <p:nvPr/>
        </p:nvSpPr>
        <p:spPr>
          <a:xfrm>
            <a:off x="5188109" y="1668585"/>
            <a:ext cx="2613269" cy="738664"/>
          </a:xfrm>
          <a:prstGeom prst="rect">
            <a:avLst/>
          </a:prstGeom>
          <a:noFill/>
        </p:spPr>
        <p:txBody>
          <a:bodyPr wrap="square" lIns="0" tIns="0" rIns="0" bIns="0">
            <a:spAutoFit/>
          </a:bodyPr>
          <a:lstStyle/>
          <a:p>
            <a:r>
              <a:rPr lang="cs-CZ" sz="2000">
                <a:solidFill>
                  <a:schemeClr val="bg1"/>
                </a:solidFill>
                <a:latin typeface="+mj-lt"/>
              </a:rPr>
              <a:t>2. PILÍŘ</a:t>
            </a:r>
            <a:br>
              <a:rPr lang="cs-CZ" sz="1300">
                <a:solidFill>
                  <a:schemeClr val="bg1"/>
                </a:solidFill>
                <a:latin typeface="+mj-lt"/>
              </a:rPr>
            </a:br>
            <a:r>
              <a:rPr lang="cs-CZ" sz="1400">
                <a:solidFill>
                  <a:schemeClr val="bg1"/>
                </a:solidFill>
              </a:rPr>
              <a:t>Globální výzvy</a:t>
            </a:r>
            <a:br>
              <a:rPr lang="cs-CZ" sz="1400">
                <a:solidFill>
                  <a:schemeClr val="bg1"/>
                </a:solidFill>
              </a:rPr>
            </a:br>
            <a:r>
              <a:rPr lang="cs-CZ" sz="1400">
                <a:solidFill>
                  <a:schemeClr val="bg1"/>
                </a:solidFill>
              </a:rPr>
              <a:t>a konkurenceschopnost průmyslu</a:t>
            </a:r>
            <a:endParaRPr lang="cs-CZ" sz="1400">
              <a:solidFill>
                <a:schemeClr val="bg1"/>
              </a:solidFill>
              <a:latin typeface="+mj-lt"/>
            </a:endParaRPr>
          </a:p>
        </p:txBody>
      </p:sp>
      <p:sp>
        <p:nvSpPr>
          <p:cNvPr id="24" name="TextovéPole 23">
            <a:extLst>
              <a:ext uri="{FF2B5EF4-FFF2-40B4-BE49-F238E27FC236}">
                <a16:creationId xmlns:a16="http://schemas.microsoft.com/office/drawing/2014/main" id="{794F7FB0-25D6-4AF7-B921-A445449CDEF4}"/>
              </a:ext>
            </a:extLst>
          </p:cNvPr>
          <p:cNvSpPr txBox="1"/>
          <p:nvPr/>
        </p:nvSpPr>
        <p:spPr>
          <a:xfrm>
            <a:off x="8903945" y="1653992"/>
            <a:ext cx="2130123" cy="523220"/>
          </a:xfrm>
          <a:prstGeom prst="rect">
            <a:avLst/>
          </a:prstGeom>
          <a:noFill/>
        </p:spPr>
        <p:txBody>
          <a:bodyPr wrap="square" lIns="0" tIns="0" rIns="0" bIns="0">
            <a:spAutoFit/>
          </a:bodyPr>
          <a:lstStyle/>
          <a:p>
            <a:r>
              <a:rPr lang="cs-CZ" sz="2000">
                <a:solidFill>
                  <a:schemeClr val="bg1"/>
                </a:solidFill>
                <a:latin typeface="+mj-lt"/>
              </a:rPr>
              <a:t>3. PILÍŘ</a:t>
            </a:r>
            <a:br>
              <a:rPr lang="cs-CZ" sz="1800">
                <a:solidFill>
                  <a:schemeClr val="bg1"/>
                </a:solidFill>
                <a:latin typeface="+mj-lt"/>
              </a:rPr>
            </a:br>
            <a:r>
              <a:rPr lang="cs-CZ" sz="1400">
                <a:solidFill>
                  <a:schemeClr val="bg1"/>
                </a:solidFill>
              </a:rPr>
              <a:t>Inovativní Evropa</a:t>
            </a:r>
            <a:endParaRPr lang="cs-CZ" sz="1400">
              <a:solidFill>
                <a:schemeClr val="bg1"/>
              </a:solidFill>
              <a:latin typeface="+mj-lt"/>
            </a:endParaRPr>
          </a:p>
        </p:txBody>
      </p:sp>
      <p:cxnSp>
        <p:nvCxnSpPr>
          <p:cNvPr id="26" name="Přímá spojnice 25">
            <a:extLst>
              <a:ext uri="{FF2B5EF4-FFF2-40B4-BE49-F238E27FC236}">
                <a16:creationId xmlns:a16="http://schemas.microsoft.com/office/drawing/2014/main" id="{B08B8730-2206-41CA-A41A-484FF05C3AE5}"/>
              </a:ext>
            </a:extLst>
          </p:cNvPr>
          <p:cNvCxnSpPr>
            <a:cxnSpLocks/>
          </p:cNvCxnSpPr>
          <p:nvPr/>
        </p:nvCxnSpPr>
        <p:spPr>
          <a:xfrm flipV="1">
            <a:off x="8062102" y="1521754"/>
            <a:ext cx="0" cy="99613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Přímá spojnice 31">
            <a:extLst>
              <a:ext uri="{FF2B5EF4-FFF2-40B4-BE49-F238E27FC236}">
                <a16:creationId xmlns:a16="http://schemas.microsoft.com/office/drawing/2014/main" id="{FA1348E3-74D4-4285-9AF6-03D7055F9219}"/>
              </a:ext>
            </a:extLst>
          </p:cNvPr>
          <p:cNvCxnSpPr>
            <a:cxnSpLocks/>
          </p:cNvCxnSpPr>
          <p:nvPr/>
        </p:nvCxnSpPr>
        <p:spPr>
          <a:xfrm flipV="1">
            <a:off x="4127769" y="1521754"/>
            <a:ext cx="0" cy="99613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TextovéPole 37">
            <a:extLst>
              <a:ext uri="{FF2B5EF4-FFF2-40B4-BE49-F238E27FC236}">
                <a16:creationId xmlns:a16="http://schemas.microsoft.com/office/drawing/2014/main" id="{A5855A03-B1B5-4EE2-A695-21166DE7F4B3}"/>
              </a:ext>
            </a:extLst>
          </p:cNvPr>
          <p:cNvSpPr txBox="1"/>
          <p:nvPr/>
        </p:nvSpPr>
        <p:spPr>
          <a:xfrm>
            <a:off x="4285192" y="2698363"/>
            <a:ext cx="3535680" cy="2118785"/>
          </a:xfrm>
          <a:prstGeom prst="rect">
            <a:avLst/>
          </a:prstGeom>
          <a:noFill/>
        </p:spPr>
        <p:txBody>
          <a:bodyPr wrap="square" lIns="0" tIns="0" rIns="0" bIns="0">
            <a:spAutoFit/>
          </a:bodyPr>
          <a:lstStyle/>
          <a:p>
            <a:pPr marL="177800" indent="-177800">
              <a:lnSpc>
                <a:spcPct val="120000"/>
              </a:lnSpc>
            </a:pPr>
            <a:r>
              <a:rPr lang="cs-CZ">
                <a:latin typeface="+mj-lt"/>
              </a:rPr>
              <a:t>Klastry</a:t>
            </a:r>
          </a:p>
          <a:p>
            <a:pPr marL="177800" indent="-177800">
              <a:lnSpc>
                <a:spcPct val="120000"/>
              </a:lnSpc>
              <a:buClr>
                <a:schemeClr val="accent1"/>
              </a:buClr>
              <a:buSzPct val="110000"/>
              <a:buFont typeface="Wingdings" panose="05000000000000000000" pitchFamily="2" charset="2"/>
              <a:buChar char="§"/>
            </a:pPr>
            <a:r>
              <a:rPr lang="cs-CZ" sz="1400"/>
              <a:t>Zdraví</a:t>
            </a:r>
          </a:p>
          <a:p>
            <a:pPr marL="177800" indent="-177800">
              <a:lnSpc>
                <a:spcPct val="120000"/>
              </a:lnSpc>
              <a:buClr>
                <a:schemeClr val="accent1"/>
              </a:buClr>
              <a:buSzPct val="110000"/>
              <a:buFont typeface="Wingdings" panose="05000000000000000000" pitchFamily="2" charset="2"/>
              <a:buChar char="§"/>
            </a:pPr>
            <a:r>
              <a:rPr lang="cs-CZ" sz="1400"/>
              <a:t>Kultura, kreativita a inkluzivní společnost</a:t>
            </a:r>
          </a:p>
          <a:p>
            <a:pPr marL="177800" indent="-177800">
              <a:lnSpc>
                <a:spcPct val="120000"/>
              </a:lnSpc>
              <a:buClr>
                <a:schemeClr val="accent1"/>
              </a:buClr>
              <a:buSzPct val="110000"/>
              <a:buFont typeface="Wingdings" panose="05000000000000000000" pitchFamily="2" charset="2"/>
              <a:buChar char="§"/>
            </a:pPr>
            <a:r>
              <a:rPr lang="cs-CZ" sz="1400"/>
              <a:t>Civilní bezpečnost pro společnost</a:t>
            </a:r>
          </a:p>
          <a:p>
            <a:pPr marL="177800" indent="-177800">
              <a:lnSpc>
                <a:spcPct val="120000"/>
              </a:lnSpc>
              <a:buClr>
                <a:schemeClr val="accent1"/>
              </a:buClr>
              <a:buSzPct val="110000"/>
              <a:buFont typeface="Wingdings" panose="05000000000000000000" pitchFamily="2" charset="2"/>
              <a:buChar char="§"/>
            </a:pPr>
            <a:r>
              <a:rPr lang="cs-CZ" sz="1400"/>
              <a:t>Digitalizace, průmysl a vesmír</a:t>
            </a:r>
          </a:p>
          <a:p>
            <a:pPr marL="177800" indent="-177800">
              <a:lnSpc>
                <a:spcPct val="120000"/>
              </a:lnSpc>
              <a:buClr>
                <a:schemeClr val="accent1"/>
              </a:buClr>
              <a:buSzPct val="110000"/>
              <a:buFont typeface="Wingdings" panose="05000000000000000000" pitchFamily="2" charset="2"/>
              <a:buChar char="§"/>
            </a:pPr>
            <a:r>
              <a:rPr lang="cs-CZ" sz="1400"/>
              <a:t>Klima, energetika a doprava</a:t>
            </a:r>
          </a:p>
          <a:p>
            <a:pPr marL="177800" indent="-177800">
              <a:lnSpc>
                <a:spcPct val="120000"/>
              </a:lnSpc>
              <a:buClr>
                <a:schemeClr val="accent1"/>
              </a:buClr>
              <a:buSzPct val="110000"/>
              <a:buFont typeface="Wingdings" panose="05000000000000000000" pitchFamily="2" charset="2"/>
              <a:buChar char="§"/>
            </a:pPr>
            <a:r>
              <a:rPr lang="cs-CZ" sz="1400"/>
              <a:t>Potraviny, </a:t>
            </a:r>
            <a:r>
              <a:rPr lang="cs-CZ" sz="1400" err="1"/>
              <a:t>bioekonomika</a:t>
            </a:r>
            <a:r>
              <a:rPr lang="cs-CZ" sz="1400"/>
              <a:t>, přírodní zdroje,</a:t>
            </a:r>
            <a:br>
              <a:rPr lang="cs-CZ" sz="1400"/>
            </a:br>
            <a:r>
              <a:rPr lang="cs-CZ" sz="1400"/>
              <a:t>zemědělství a životní prostředí</a:t>
            </a:r>
          </a:p>
        </p:txBody>
      </p:sp>
      <p:cxnSp>
        <p:nvCxnSpPr>
          <p:cNvPr id="19" name="Přímá spojnice 18">
            <a:extLst>
              <a:ext uri="{FF2B5EF4-FFF2-40B4-BE49-F238E27FC236}">
                <a16:creationId xmlns:a16="http://schemas.microsoft.com/office/drawing/2014/main" id="{660ED7BC-2EBB-4029-A19A-9C973F7A28DB}"/>
              </a:ext>
            </a:extLst>
          </p:cNvPr>
          <p:cNvCxnSpPr/>
          <p:nvPr/>
        </p:nvCxnSpPr>
        <p:spPr>
          <a:xfrm>
            <a:off x="8062102" y="3131820"/>
            <a:ext cx="3395076"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2" name="Přímá spojnice 41">
            <a:extLst>
              <a:ext uri="{FF2B5EF4-FFF2-40B4-BE49-F238E27FC236}">
                <a16:creationId xmlns:a16="http://schemas.microsoft.com/office/drawing/2014/main" id="{88B3EA56-6B17-4DA4-9502-2BBBFB86ABE8}"/>
              </a:ext>
            </a:extLst>
          </p:cNvPr>
          <p:cNvCxnSpPr/>
          <p:nvPr/>
        </p:nvCxnSpPr>
        <p:spPr>
          <a:xfrm>
            <a:off x="8062102" y="4046220"/>
            <a:ext cx="3395076"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3" name="Přímá spojnice 42">
            <a:extLst>
              <a:ext uri="{FF2B5EF4-FFF2-40B4-BE49-F238E27FC236}">
                <a16:creationId xmlns:a16="http://schemas.microsoft.com/office/drawing/2014/main" id="{9478EEB4-252A-45C9-86B0-3A0317A21F5E}"/>
              </a:ext>
            </a:extLst>
          </p:cNvPr>
          <p:cNvCxnSpPr>
            <a:cxnSpLocks/>
          </p:cNvCxnSpPr>
          <p:nvPr/>
        </p:nvCxnSpPr>
        <p:spPr>
          <a:xfrm>
            <a:off x="743982" y="3131820"/>
            <a:ext cx="3383787"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4" name="Přímá spojnice 43">
            <a:extLst>
              <a:ext uri="{FF2B5EF4-FFF2-40B4-BE49-F238E27FC236}">
                <a16:creationId xmlns:a16="http://schemas.microsoft.com/office/drawing/2014/main" id="{BFEDF3B5-920C-43D9-A5B1-D9E17132D513}"/>
              </a:ext>
            </a:extLst>
          </p:cNvPr>
          <p:cNvCxnSpPr>
            <a:cxnSpLocks/>
          </p:cNvCxnSpPr>
          <p:nvPr/>
        </p:nvCxnSpPr>
        <p:spPr>
          <a:xfrm>
            <a:off x="743982" y="4046220"/>
            <a:ext cx="3383787"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Volný tvar: obrazec 26">
            <a:extLst>
              <a:ext uri="{FF2B5EF4-FFF2-40B4-BE49-F238E27FC236}">
                <a16:creationId xmlns:a16="http://schemas.microsoft.com/office/drawing/2014/main" id="{A634313F-3E9B-416F-85D0-6E72D0B6BCC8}"/>
              </a:ext>
            </a:extLst>
          </p:cNvPr>
          <p:cNvSpPr/>
          <p:nvPr/>
        </p:nvSpPr>
        <p:spPr>
          <a:xfrm>
            <a:off x="4291488" y="1653992"/>
            <a:ext cx="726985" cy="726983"/>
          </a:xfrm>
          <a:custGeom>
            <a:avLst/>
            <a:gdLst>
              <a:gd name="connsiteX0" fmla="*/ 215175 w 430350"/>
              <a:gd name="connsiteY0" fmla="*/ 0 h 430350"/>
              <a:gd name="connsiteX1" fmla="*/ 272344 w 430350"/>
              <a:gd name="connsiteY1" fmla="*/ 7691 h 430350"/>
              <a:gd name="connsiteX2" fmla="*/ 323811 w 430350"/>
              <a:gd name="connsiteY2" fmla="*/ 29310 h 430350"/>
              <a:gd name="connsiteX3" fmla="*/ 367427 w 430350"/>
              <a:gd name="connsiteY3" fmla="*/ 62923 h 430350"/>
              <a:gd name="connsiteX4" fmla="*/ 401040 w 430350"/>
              <a:gd name="connsiteY4" fmla="*/ 106539 h 430350"/>
              <a:gd name="connsiteX5" fmla="*/ 422659 w 430350"/>
              <a:gd name="connsiteY5" fmla="*/ 158007 h 430350"/>
              <a:gd name="connsiteX6" fmla="*/ 430350 w 430350"/>
              <a:gd name="connsiteY6" fmla="*/ 215175 h 430350"/>
              <a:gd name="connsiteX7" fmla="*/ 422659 w 430350"/>
              <a:gd name="connsiteY7" fmla="*/ 272344 h 430350"/>
              <a:gd name="connsiteX8" fmla="*/ 401040 w 430350"/>
              <a:gd name="connsiteY8" fmla="*/ 323811 h 430350"/>
              <a:gd name="connsiteX9" fmla="*/ 367427 w 430350"/>
              <a:gd name="connsiteY9" fmla="*/ 367427 h 430350"/>
              <a:gd name="connsiteX10" fmla="*/ 323811 w 430350"/>
              <a:gd name="connsiteY10" fmla="*/ 401040 h 430350"/>
              <a:gd name="connsiteX11" fmla="*/ 272344 w 430350"/>
              <a:gd name="connsiteY11" fmla="*/ 422660 h 430350"/>
              <a:gd name="connsiteX12" fmla="*/ 215175 w 430350"/>
              <a:gd name="connsiteY12" fmla="*/ 430350 h 430350"/>
              <a:gd name="connsiteX13" fmla="*/ 158007 w 430350"/>
              <a:gd name="connsiteY13" fmla="*/ 422660 h 430350"/>
              <a:gd name="connsiteX14" fmla="*/ 106538 w 430350"/>
              <a:gd name="connsiteY14" fmla="*/ 401040 h 430350"/>
              <a:gd name="connsiteX15" fmla="*/ 62923 w 430350"/>
              <a:gd name="connsiteY15" fmla="*/ 367427 h 430350"/>
              <a:gd name="connsiteX16" fmla="*/ 29310 w 430350"/>
              <a:gd name="connsiteY16" fmla="*/ 323811 h 430350"/>
              <a:gd name="connsiteX17" fmla="*/ 7690 w 430350"/>
              <a:gd name="connsiteY17" fmla="*/ 272451 h 430350"/>
              <a:gd name="connsiteX18" fmla="*/ 0 w 430350"/>
              <a:gd name="connsiteY18" fmla="*/ 215229 h 430350"/>
              <a:gd name="connsiteX19" fmla="*/ 7690 w 430350"/>
              <a:gd name="connsiteY19" fmla="*/ 158060 h 430350"/>
              <a:gd name="connsiteX20" fmla="*/ 29310 w 430350"/>
              <a:gd name="connsiteY20" fmla="*/ 106593 h 430350"/>
              <a:gd name="connsiteX21" fmla="*/ 62923 w 430350"/>
              <a:gd name="connsiteY21" fmla="*/ 62977 h 430350"/>
              <a:gd name="connsiteX22" fmla="*/ 106538 w 430350"/>
              <a:gd name="connsiteY22" fmla="*/ 29364 h 430350"/>
              <a:gd name="connsiteX23" fmla="*/ 157899 w 430350"/>
              <a:gd name="connsiteY23" fmla="*/ 7744 h 430350"/>
              <a:gd name="connsiteX24" fmla="*/ 215175 w 430350"/>
              <a:gd name="connsiteY24" fmla="*/ 0 h 430350"/>
              <a:gd name="connsiteX25" fmla="*/ 26944 w 430350"/>
              <a:gd name="connsiteY25" fmla="*/ 215121 h 430350"/>
              <a:gd name="connsiteX26" fmla="*/ 34742 w 430350"/>
              <a:gd name="connsiteY26" fmla="*/ 268902 h 430350"/>
              <a:gd name="connsiteX27" fmla="*/ 111003 w 430350"/>
              <a:gd name="connsiteY27" fmla="*/ 268902 h 430350"/>
              <a:gd name="connsiteX28" fmla="*/ 108475 w 430350"/>
              <a:gd name="connsiteY28" fmla="*/ 242119 h 430350"/>
              <a:gd name="connsiteX29" fmla="*/ 107614 w 430350"/>
              <a:gd name="connsiteY29" fmla="*/ 215121 h 430350"/>
              <a:gd name="connsiteX30" fmla="*/ 108475 w 430350"/>
              <a:gd name="connsiteY30" fmla="*/ 188123 h 430350"/>
              <a:gd name="connsiteX31" fmla="*/ 111003 w 430350"/>
              <a:gd name="connsiteY31" fmla="*/ 161341 h 430350"/>
              <a:gd name="connsiteX32" fmla="*/ 34742 w 430350"/>
              <a:gd name="connsiteY32" fmla="*/ 161341 h 430350"/>
              <a:gd name="connsiteX33" fmla="*/ 26944 w 430350"/>
              <a:gd name="connsiteY33" fmla="*/ 215121 h 430350"/>
              <a:gd name="connsiteX34" fmla="*/ 153596 w 430350"/>
              <a:gd name="connsiteY34" fmla="*/ 37162 h 430350"/>
              <a:gd name="connsiteX35" fmla="*/ 119769 w 430350"/>
              <a:gd name="connsiteY35" fmla="*/ 52920 h 430350"/>
              <a:gd name="connsiteX36" fmla="*/ 89705 w 430350"/>
              <a:gd name="connsiteY36" fmla="*/ 74970 h 430350"/>
              <a:gd name="connsiteX37" fmla="*/ 64483 w 430350"/>
              <a:gd name="connsiteY37" fmla="*/ 102398 h 430350"/>
              <a:gd name="connsiteX38" fmla="*/ 45176 w 430350"/>
              <a:gd name="connsiteY38" fmla="*/ 134451 h 430350"/>
              <a:gd name="connsiteX39" fmla="*/ 115144 w 430350"/>
              <a:gd name="connsiteY39" fmla="*/ 134451 h 430350"/>
              <a:gd name="connsiteX40" fmla="*/ 121006 w 430350"/>
              <a:gd name="connsiteY40" fmla="*/ 109013 h 430350"/>
              <a:gd name="connsiteX41" fmla="*/ 129073 w 430350"/>
              <a:gd name="connsiteY41" fmla="*/ 83682 h 430350"/>
              <a:gd name="connsiteX42" fmla="*/ 139883 w 430350"/>
              <a:gd name="connsiteY42" fmla="*/ 59427 h 430350"/>
              <a:gd name="connsiteX43" fmla="*/ 153596 w 430350"/>
              <a:gd name="connsiteY43" fmla="*/ 37162 h 430350"/>
              <a:gd name="connsiteX44" fmla="*/ 45176 w 430350"/>
              <a:gd name="connsiteY44" fmla="*/ 295792 h 430350"/>
              <a:gd name="connsiteX45" fmla="*/ 64483 w 430350"/>
              <a:gd name="connsiteY45" fmla="*/ 327845 h 430350"/>
              <a:gd name="connsiteX46" fmla="*/ 89705 w 430350"/>
              <a:gd name="connsiteY46" fmla="*/ 355273 h 430350"/>
              <a:gd name="connsiteX47" fmla="*/ 119769 w 430350"/>
              <a:gd name="connsiteY47" fmla="*/ 377323 h 430350"/>
              <a:gd name="connsiteX48" fmla="*/ 153596 w 430350"/>
              <a:gd name="connsiteY48" fmla="*/ 393081 h 430350"/>
              <a:gd name="connsiteX49" fmla="*/ 139937 w 430350"/>
              <a:gd name="connsiteY49" fmla="*/ 370815 h 430350"/>
              <a:gd name="connsiteX50" fmla="*/ 129127 w 430350"/>
              <a:gd name="connsiteY50" fmla="*/ 346560 h 430350"/>
              <a:gd name="connsiteX51" fmla="*/ 121060 w 430350"/>
              <a:gd name="connsiteY51" fmla="*/ 321230 h 430350"/>
              <a:gd name="connsiteX52" fmla="*/ 115198 w 430350"/>
              <a:gd name="connsiteY52" fmla="*/ 295792 h 430350"/>
              <a:gd name="connsiteX53" fmla="*/ 45176 w 430350"/>
              <a:gd name="connsiteY53" fmla="*/ 295792 h 430350"/>
              <a:gd name="connsiteX54" fmla="*/ 292242 w 430350"/>
              <a:gd name="connsiteY54" fmla="*/ 268902 h 430350"/>
              <a:gd name="connsiteX55" fmla="*/ 294877 w 430350"/>
              <a:gd name="connsiteY55" fmla="*/ 242119 h 430350"/>
              <a:gd name="connsiteX56" fmla="*/ 295846 w 430350"/>
              <a:gd name="connsiteY56" fmla="*/ 215121 h 430350"/>
              <a:gd name="connsiteX57" fmla="*/ 294877 w 430350"/>
              <a:gd name="connsiteY57" fmla="*/ 188123 h 430350"/>
              <a:gd name="connsiteX58" fmla="*/ 292242 w 430350"/>
              <a:gd name="connsiteY58" fmla="*/ 161341 h 430350"/>
              <a:gd name="connsiteX59" fmla="*/ 138054 w 430350"/>
              <a:gd name="connsiteY59" fmla="*/ 161341 h 430350"/>
              <a:gd name="connsiteX60" fmla="*/ 135419 w 430350"/>
              <a:gd name="connsiteY60" fmla="*/ 188123 h 430350"/>
              <a:gd name="connsiteX61" fmla="*/ 134451 w 430350"/>
              <a:gd name="connsiteY61" fmla="*/ 215121 h 430350"/>
              <a:gd name="connsiteX62" fmla="*/ 135419 w 430350"/>
              <a:gd name="connsiteY62" fmla="*/ 242119 h 430350"/>
              <a:gd name="connsiteX63" fmla="*/ 138054 w 430350"/>
              <a:gd name="connsiteY63" fmla="*/ 268902 h 430350"/>
              <a:gd name="connsiteX64" fmla="*/ 292242 w 430350"/>
              <a:gd name="connsiteY64" fmla="*/ 268902 h 430350"/>
              <a:gd name="connsiteX65" fmla="*/ 215175 w 430350"/>
              <a:gd name="connsiteY65" fmla="*/ 26890 h 430350"/>
              <a:gd name="connsiteX66" fmla="*/ 195975 w 430350"/>
              <a:gd name="connsiteY66" fmla="*/ 32537 h 430350"/>
              <a:gd name="connsiteX67" fmla="*/ 179465 w 430350"/>
              <a:gd name="connsiteY67" fmla="*/ 47434 h 430350"/>
              <a:gd name="connsiteX68" fmla="*/ 165912 w 430350"/>
              <a:gd name="connsiteY68" fmla="*/ 68355 h 430350"/>
              <a:gd name="connsiteX69" fmla="*/ 155318 w 430350"/>
              <a:gd name="connsiteY69" fmla="*/ 91964 h 430350"/>
              <a:gd name="connsiteX70" fmla="*/ 147519 w 430350"/>
              <a:gd name="connsiteY70" fmla="*/ 115090 h 430350"/>
              <a:gd name="connsiteX71" fmla="*/ 142679 w 430350"/>
              <a:gd name="connsiteY71" fmla="*/ 134397 h 430350"/>
              <a:gd name="connsiteX72" fmla="*/ 287617 w 430350"/>
              <a:gd name="connsiteY72" fmla="*/ 134397 h 430350"/>
              <a:gd name="connsiteX73" fmla="*/ 282777 w 430350"/>
              <a:gd name="connsiteY73" fmla="*/ 115090 h 430350"/>
              <a:gd name="connsiteX74" fmla="*/ 274979 w 430350"/>
              <a:gd name="connsiteY74" fmla="*/ 91964 h 430350"/>
              <a:gd name="connsiteX75" fmla="*/ 264384 w 430350"/>
              <a:gd name="connsiteY75" fmla="*/ 68355 h 430350"/>
              <a:gd name="connsiteX76" fmla="*/ 250832 w 430350"/>
              <a:gd name="connsiteY76" fmla="*/ 47434 h 430350"/>
              <a:gd name="connsiteX77" fmla="*/ 234321 w 430350"/>
              <a:gd name="connsiteY77" fmla="*/ 32537 h 430350"/>
              <a:gd name="connsiteX78" fmla="*/ 215175 w 430350"/>
              <a:gd name="connsiteY78" fmla="*/ 26890 h 430350"/>
              <a:gd name="connsiteX79" fmla="*/ 215175 w 430350"/>
              <a:gd name="connsiteY79" fmla="*/ 403352 h 430350"/>
              <a:gd name="connsiteX80" fmla="*/ 234374 w 430350"/>
              <a:gd name="connsiteY80" fmla="*/ 397706 h 430350"/>
              <a:gd name="connsiteX81" fmla="*/ 250885 w 430350"/>
              <a:gd name="connsiteY81" fmla="*/ 382808 h 430350"/>
              <a:gd name="connsiteX82" fmla="*/ 264438 w 430350"/>
              <a:gd name="connsiteY82" fmla="*/ 361888 h 430350"/>
              <a:gd name="connsiteX83" fmla="*/ 275033 w 430350"/>
              <a:gd name="connsiteY83" fmla="*/ 338278 h 430350"/>
              <a:gd name="connsiteX84" fmla="*/ 282831 w 430350"/>
              <a:gd name="connsiteY84" fmla="*/ 315153 h 430350"/>
              <a:gd name="connsiteX85" fmla="*/ 287671 w 430350"/>
              <a:gd name="connsiteY85" fmla="*/ 295846 h 430350"/>
              <a:gd name="connsiteX86" fmla="*/ 142733 w 430350"/>
              <a:gd name="connsiteY86" fmla="*/ 295846 h 430350"/>
              <a:gd name="connsiteX87" fmla="*/ 147573 w 430350"/>
              <a:gd name="connsiteY87" fmla="*/ 315153 h 430350"/>
              <a:gd name="connsiteX88" fmla="*/ 155371 w 430350"/>
              <a:gd name="connsiteY88" fmla="*/ 338278 h 430350"/>
              <a:gd name="connsiteX89" fmla="*/ 165966 w 430350"/>
              <a:gd name="connsiteY89" fmla="*/ 361888 h 430350"/>
              <a:gd name="connsiteX90" fmla="*/ 179519 w 430350"/>
              <a:gd name="connsiteY90" fmla="*/ 382808 h 430350"/>
              <a:gd name="connsiteX91" fmla="*/ 196029 w 430350"/>
              <a:gd name="connsiteY91" fmla="*/ 397706 h 430350"/>
              <a:gd name="connsiteX92" fmla="*/ 215175 w 430350"/>
              <a:gd name="connsiteY92" fmla="*/ 403352 h 430350"/>
              <a:gd name="connsiteX93" fmla="*/ 385121 w 430350"/>
              <a:gd name="connsiteY93" fmla="*/ 134451 h 430350"/>
              <a:gd name="connsiteX94" fmla="*/ 365814 w 430350"/>
              <a:gd name="connsiteY94" fmla="*/ 102398 h 430350"/>
              <a:gd name="connsiteX95" fmla="*/ 340591 w 430350"/>
              <a:gd name="connsiteY95" fmla="*/ 74970 h 430350"/>
              <a:gd name="connsiteX96" fmla="*/ 310528 w 430350"/>
              <a:gd name="connsiteY96" fmla="*/ 52920 h 430350"/>
              <a:gd name="connsiteX97" fmla="*/ 276700 w 430350"/>
              <a:gd name="connsiteY97" fmla="*/ 37162 h 430350"/>
              <a:gd name="connsiteX98" fmla="*/ 290360 w 430350"/>
              <a:gd name="connsiteY98" fmla="*/ 59427 h 430350"/>
              <a:gd name="connsiteX99" fmla="*/ 301170 w 430350"/>
              <a:gd name="connsiteY99" fmla="*/ 83682 h 430350"/>
              <a:gd name="connsiteX100" fmla="*/ 309237 w 430350"/>
              <a:gd name="connsiteY100" fmla="*/ 109013 h 430350"/>
              <a:gd name="connsiteX101" fmla="*/ 315099 w 430350"/>
              <a:gd name="connsiteY101" fmla="*/ 134451 h 430350"/>
              <a:gd name="connsiteX102" fmla="*/ 385121 w 430350"/>
              <a:gd name="connsiteY102" fmla="*/ 134451 h 430350"/>
              <a:gd name="connsiteX103" fmla="*/ 276700 w 430350"/>
              <a:gd name="connsiteY103" fmla="*/ 393081 h 430350"/>
              <a:gd name="connsiteX104" fmla="*/ 310528 w 430350"/>
              <a:gd name="connsiteY104" fmla="*/ 377323 h 430350"/>
              <a:gd name="connsiteX105" fmla="*/ 340591 w 430350"/>
              <a:gd name="connsiteY105" fmla="*/ 355273 h 430350"/>
              <a:gd name="connsiteX106" fmla="*/ 365814 w 430350"/>
              <a:gd name="connsiteY106" fmla="*/ 327845 h 430350"/>
              <a:gd name="connsiteX107" fmla="*/ 385121 w 430350"/>
              <a:gd name="connsiteY107" fmla="*/ 295792 h 430350"/>
              <a:gd name="connsiteX108" fmla="*/ 315153 w 430350"/>
              <a:gd name="connsiteY108" fmla="*/ 295792 h 430350"/>
              <a:gd name="connsiteX109" fmla="*/ 309291 w 430350"/>
              <a:gd name="connsiteY109" fmla="*/ 321230 h 430350"/>
              <a:gd name="connsiteX110" fmla="*/ 301224 w 430350"/>
              <a:gd name="connsiteY110" fmla="*/ 346560 h 430350"/>
              <a:gd name="connsiteX111" fmla="*/ 290414 w 430350"/>
              <a:gd name="connsiteY111" fmla="*/ 370815 h 430350"/>
              <a:gd name="connsiteX112" fmla="*/ 276700 w 430350"/>
              <a:gd name="connsiteY112" fmla="*/ 393081 h 430350"/>
              <a:gd name="connsiteX113" fmla="*/ 403406 w 430350"/>
              <a:gd name="connsiteY113" fmla="*/ 215121 h 430350"/>
              <a:gd name="connsiteX114" fmla="*/ 395608 w 430350"/>
              <a:gd name="connsiteY114" fmla="*/ 161341 h 430350"/>
              <a:gd name="connsiteX115" fmla="*/ 319348 w 430350"/>
              <a:gd name="connsiteY115" fmla="*/ 161341 h 430350"/>
              <a:gd name="connsiteX116" fmla="*/ 321875 w 430350"/>
              <a:gd name="connsiteY116" fmla="*/ 188123 h 430350"/>
              <a:gd name="connsiteX117" fmla="*/ 322736 w 430350"/>
              <a:gd name="connsiteY117" fmla="*/ 215121 h 430350"/>
              <a:gd name="connsiteX118" fmla="*/ 321875 w 430350"/>
              <a:gd name="connsiteY118" fmla="*/ 242119 h 430350"/>
              <a:gd name="connsiteX119" fmla="*/ 319348 w 430350"/>
              <a:gd name="connsiteY119" fmla="*/ 268902 h 430350"/>
              <a:gd name="connsiteX120" fmla="*/ 395608 w 430350"/>
              <a:gd name="connsiteY120" fmla="*/ 268902 h 430350"/>
              <a:gd name="connsiteX121" fmla="*/ 403406 w 430350"/>
              <a:gd name="connsiteY121" fmla="*/ 215121 h 43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430350" h="430350">
                <a:moveTo>
                  <a:pt x="215175" y="0"/>
                </a:moveTo>
                <a:cubicBezTo>
                  <a:pt x="234912" y="0"/>
                  <a:pt x="253951" y="2582"/>
                  <a:pt x="272344" y="7691"/>
                </a:cubicBezTo>
                <a:cubicBezTo>
                  <a:pt x="290683" y="12800"/>
                  <a:pt x="307839" y="20006"/>
                  <a:pt x="323811" y="29310"/>
                </a:cubicBezTo>
                <a:cubicBezTo>
                  <a:pt x="339784" y="38614"/>
                  <a:pt x="354305" y="49854"/>
                  <a:pt x="367427" y="62923"/>
                </a:cubicBezTo>
                <a:cubicBezTo>
                  <a:pt x="380496" y="76045"/>
                  <a:pt x="391736" y="90566"/>
                  <a:pt x="401040" y="106539"/>
                </a:cubicBezTo>
                <a:cubicBezTo>
                  <a:pt x="410344" y="122512"/>
                  <a:pt x="417551" y="139668"/>
                  <a:pt x="422659" y="158007"/>
                </a:cubicBezTo>
                <a:cubicBezTo>
                  <a:pt x="427769" y="176346"/>
                  <a:pt x="430350" y="195384"/>
                  <a:pt x="430350" y="215175"/>
                </a:cubicBezTo>
                <a:cubicBezTo>
                  <a:pt x="430350" y="234966"/>
                  <a:pt x="427769" y="253951"/>
                  <a:pt x="422659" y="272344"/>
                </a:cubicBezTo>
                <a:cubicBezTo>
                  <a:pt x="417551" y="290683"/>
                  <a:pt x="410344" y="307839"/>
                  <a:pt x="401040" y="323811"/>
                </a:cubicBezTo>
                <a:cubicBezTo>
                  <a:pt x="391736" y="339784"/>
                  <a:pt x="380496" y="354305"/>
                  <a:pt x="367427" y="367427"/>
                </a:cubicBezTo>
                <a:cubicBezTo>
                  <a:pt x="354305" y="380550"/>
                  <a:pt x="339784" y="391736"/>
                  <a:pt x="323811" y="401040"/>
                </a:cubicBezTo>
                <a:cubicBezTo>
                  <a:pt x="307839" y="410344"/>
                  <a:pt x="290683" y="417551"/>
                  <a:pt x="272344" y="422660"/>
                </a:cubicBezTo>
                <a:cubicBezTo>
                  <a:pt x="254004" y="427769"/>
                  <a:pt x="234966" y="430350"/>
                  <a:pt x="215175" y="430350"/>
                </a:cubicBezTo>
                <a:cubicBezTo>
                  <a:pt x="195384" y="430350"/>
                  <a:pt x="176400" y="427822"/>
                  <a:pt x="158007" y="422660"/>
                </a:cubicBezTo>
                <a:cubicBezTo>
                  <a:pt x="139667" y="417551"/>
                  <a:pt x="122512" y="410344"/>
                  <a:pt x="106538" y="401040"/>
                </a:cubicBezTo>
                <a:cubicBezTo>
                  <a:pt x="90566" y="391736"/>
                  <a:pt x="76045" y="380550"/>
                  <a:pt x="62923" y="367427"/>
                </a:cubicBezTo>
                <a:cubicBezTo>
                  <a:pt x="49801" y="354359"/>
                  <a:pt x="38614" y="339784"/>
                  <a:pt x="29310" y="323811"/>
                </a:cubicBezTo>
                <a:cubicBezTo>
                  <a:pt x="20006" y="307839"/>
                  <a:pt x="12800" y="290736"/>
                  <a:pt x="7690" y="272451"/>
                </a:cubicBezTo>
                <a:cubicBezTo>
                  <a:pt x="2581" y="254166"/>
                  <a:pt x="0" y="235074"/>
                  <a:pt x="0" y="215229"/>
                </a:cubicBezTo>
                <a:cubicBezTo>
                  <a:pt x="0" y="195491"/>
                  <a:pt x="2528" y="176453"/>
                  <a:pt x="7690" y="158060"/>
                </a:cubicBezTo>
                <a:cubicBezTo>
                  <a:pt x="12800" y="139721"/>
                  <a:pt x="20006" y="122565"/>
                  <a:pt x="29310" y="106593"/>
                </a:cubicBezTo>
                <a:cubicBezTo>
                  <a:pt x="38614" y="90620"/>
                  <a:pt x="49801" y="76099"/>
                  <a:pt x="62923" y="62977"/>
                </a:cubicBezTo>
                <a:cubicBezTo>
                  <a:pt x="75992" y="49908"/>
                  <a:pt x="90566" y="38668"/>
                  <a:pt x="106538" y="29364"/>
                </a:cubicBezTo>
                <a:cubicBezTo>
                  <a:pt x="122512" y="20060"/>
                  <a:pt x="139614" y="12854"/>
                  <a:pt x="157899" y="7744"/>
                </a:cubicBezTo>
                <a:cubicBezTo>
                  <a:pt x="176184" y="2582"/>
                  <a:pt x="195276" y="0"/>
                  <a:pt x="215175" y="0"/>
                </a:cubicBezTo>
                <a:close/>
                <a:moveTo>
                  <a:pt x="26944" y="215121"/>
                </a:moveTo>
                <a:cubicBezTo>
                  <a:pt x="26944" y="233729"/>
                  <a:pt x="29525" y="251692"/>
                  <a:pt x="34742" y="268902"/>
                </a:cubicBezTo>
                <a:lnTo>
                  <a:pt x="111003" y="268902"/>
                </a:lnTo>
                <a:cubicBezTo>
                  <a:pt x="109873" y="259920"/>
                  <a:pt x="109013" y="250993"/>
                  <a:pt x="108475" y="242119"/>
                </a:cubicBezTo>
                <a:cubicBezTo>
                  <a:pt x="107937" y="233245"/>
                  <a:pt x="107614" y="224210"/>
                  <a:pt x="107614" y="215121"/>
                </a:cubicBezTo>
                <a:cubicBezTo>
                  <a:pt x="107614" y="206032"/>
                  <a:pt x="107883" y="196997"/>
                  <a:pt x="108475" y="188123"/>
                </a:cubicBezTo>
                <a:cubicBezTo>
                  <a:pt x="109013" y="179250"/>
                  <a:pt x="109873" y="170322"/>
                  <a:pt x="111003" y="161341"/>
                </a:cubicBezTo>
                <a:lnTo>
                  <a:pt x="34742" y="161341"/>
                </a:lnTo>
                <a:cubicBezTo>
                  <a:pt x="29525" y="178551"/>
                  <a:pt x="26944" y="196513"/>
                  <a:pt x="26944" y="215121"/>
                </a:cubicBezTo>
                <a:close/>
                <a:moveTo>
                  <a:pt x="153596" y="37162"/>
                </a:moveTo>
                <a:cubicBezTo>
                  <a:pt x="141819" y="41250"/>
                  <a:pt x="130579" y="46466"/>
                  <a:pt x="119769" y="52920"/>
                </a:cubicBezTo>
                <a:cubicBezTo>
                  <a:pt x="108959" y="59374"/>
                  <a:pt x="98956" y="66741"/>
                  <a:pt x="89705" y="74970"/>
                </a:cubicBezTo>
                <a:cubicBezTo>
                  <a:pt x="80455" y="83252"/>
                  <a:pt x="72066" y="92395"/>
                  <a:pt x="64483" y="102398"/>
                </a:cubicBezTo>
                <a:cubicBezTo>
                  <a:pt x="56899" y="112401"/>
                  <a:pt x="50500" y="123103"/>
                  <a:pt x="45176" y="134451"/>
                </a:cubicBezTo>
                <a:lnTo>
                  <a:pt x="115144" y="134451"/>
                </a:lnTo>
                <a:cubicBezTo>
                  <a:pt x="116811" y="126061"/>
                  <a:pt x="118801" y="117564"/>
                  <a:pt x="121006" y="109013"/>
                </a:cubicBezTo>
                <a:cubicBezTo>
                  <a:pt x="123265" y="100462"/>
                  <a:pt x="125954" y="92018"/>
                  <a:pt x="129073" y="83682"/>
                </a:cubicBezTo>
                <a:cubicBezTo>
                  <a:pt x="132246" y="75346"/>
                  <a:pt x="135849" y="67279"/>
                  <a:pt x="139883" y="59427"/>
                </a:cubicBezTo>
                <a:cubicBezTo>
                  <a:pt x="144024" y="51629"/>
                  <a:pt x="148541" y="44207"/>
                  <a:pt x="153596" y="37162"/>
                </a:cubicBezTo>
                <a:close/>
                <a:moveTo>
                  <a:pt x="45176" y="295792"/>
                </a:moveTo>
                <a:cubicBezTo>
                  <a:pt x="50500" y="307139"/>
                  <a:pt x="56953" y="317842"/>
                  <a:pt x="64483" y="327845"/>
                </a:cubicBezTo>
                <a:cubicBezTo>
                  <a:pt x="72066" y="337848"/>
                  <a:pt x="80455" y="346991"/>
                  <a:pt x="89705" y="355273"/>
                </a:cubicBezTo>
                <a:cubicBezTo>
                  <a:pt x="98956" y="363555"/>
                  <a:pt x="108959" y="370869"/>
                  <a:pt x="119769" y="377323"/>
                </a:cubicBezTo>
                <a:cubicBezTo>
                  <a:pt x="130525" y="383776"/>
                  <a:pt x="141819" y="388993"/>
                  <a:pt x="153596" y="393081"/>
                </a:cubicBezTo>
                <a:cubicBezTo>
                  <a:pt x="148541" y="386089"/>
                  <a:pt x="144024" y="378667"/>
                  <a:pt x="139937" y="370815"/>
                </a:cubicBezTo>
                <a:cubicBezTo>
                  <a:pt x="135849" y="362963"/>
                  <a:pt x="132246" y="354896"/>
                  <a:pt x="129127" y="346560"/>
                </a:cubicBezTo>
                <a:cubicBezTo>
                  <a:pt x="125954" y="338225"/>
                  <a:pt x="123265" y="329781"/>
                  <a:pt x="121060" y="321230"/>
                </a:cubicBezTo>
                <a:cubicBezTo>
                  <a:pt x="118801" y="312679"/>
                  <a:pt x="116865" y="304235"/>
                  <a:pt x="115198" y="295792"/>
                </a:cubicBezTo>
                <a:lnTo>
                  <a:pt x="45176" y="295792"/>
                </a:lnTo>
                <a:close/>
                <a:moveTo>
                  <a:pt x="292242" y="268902"/>
                </a:moveTo>
                <a:cubicBezTo>
                  <a:pt x="293372" y="259920"/>
                  <a:pt x="294232" y="250993"/>
                  <a:pt x="294877" y="242119"/>
                </a:cubicBezTo>
                <a:cubicBezTo>
                  <a:pt x="295523" y="233245"/>
                  <a:pt x="295846" y="224210"/>
                  <a:pt x="295846" y="215121"/>
                </a:cubicBezTo>
                <a:cubicBezTo>
                  <a:pt x="295846" y="206032"/>
                  <a:pt x="295523" y="196997"/>
                  <a:pt x="294877" y="188123"/>
                </a:cubicBezTo>
                <a:cubicBezTo>
                  <a:pt x="294232" y="179250"/>
                  <a:pt x="293372" y="170322"/>
                  <a:pt x="292242" y="161341"/>
                </a:cubicBezTo>
                <a:lnTo>
                  <a:pt x="138054" y="161341"/>
                </a:lnTo>
                <a:cubicBezTo>
                  <a:pt x="136925" y="170322"/>
                  <a:pt x="136064" y="179250"/>
                  <a:pt x="135419" y="188123"/>
                </a:cubicBezTo>
                <a:cubicBezTo>
                  <a:pt x="134773" y="196997"/>
                  <a:pt x="134451" y="206032"/>
                  <a:pt x="134451" y="215121"/>
                </a:cubicBezTo>
                <a:cubicBezTo>
                  <a:pt x="134451" y="224210"/>
                  <a:pt x="134773" y="233245"/>
                  <a:pt x="135419" y="242119"/>
                </a:cubicBezTo>
                <a:cubicBezTo>
                  <a:pt x="136064" y="250993"/>
                  <a:pt x="136925" y="259920"/>
                  <a:pt x="138054" y="268902"/>
                </a:cubicBezTo>
                <a:lnTo>
                  <a:pt x="292242" y="268902"/>
                </a:lnTo>
                <a:close/>
                <a:moveTo>
                  <a:pt x="215175" y="26890"/>
                </a:moveTo>
                <a:cubicBezTo>
                  <a:pt x="208291" y="26890"/>
                  <a:pt x="201892" y="28773"/>
                  <a:pt x="195975" y="32537"/>
                </a:cubicBezTo>
                <a:cubicBezTo>
                  <a:pt x="190006" y="36302"/>
                  <a:pt x="184520" y="41303"/>
                  <a:pt x="179465" y="47434"/>
                </a:cubicBezTo>
                <a:cubicBezTo>
                  <a:pt x="174409" y="53619"/>
                  <a:pt x="169892" y="60557"/>
                  <a:pt x="165912" y="68355"/>
                </a:cubicBezTo>
                <a:cubicBezTo>
                  <a:pt x="161932" y="76153"/>
                  <a:pt x="158383" y="84005"/>
                  <a:pt x="155318" y="91964"/>
                </a:cubicBezTo>
                <a:cubicBezTo>
                  <a:pt x="152252" y="99924"/>
                  <a:pt x="149670" y="107668"/>
                  <a:pt x="147519" y="115090"/>
                </a:cubicBezTo>
                <a:cubicBezTo>
                  <a:pt x="145422" y="122512"/>
                  <a:pt x="143809" y="128965"/>
                  <a:pt x="142679" y="134397"/>
                </a:cubicBezTo>
                <a:lnTo>
                  <a:pt x="287617" y="134397"/>
                </a:lnTo>
                <a:cubicBezTo>
                  <a:pt x="286488" y="128911"/>
                  <a:pt x="284874" y="122512"/>
                  <a:pt x="282777" y="115090"/>
                </a:cubicBezTo>
                <a:cubicBezTo>
                  <a:pt x="280679" y="107668"/>
                  <a:pt x="278098" y="99978"/>
                  <a:pt x="274979" y="91964"/>
                </a:cubicBezTo>
                <a:cubicBezTo>
                  <a:pt x="271913" y="84005"/>
                  <a:pt x="268364" y="76099"/>
                  <a:pt x="264384" y="68355"/>
                </a:cubicBezTo>
                <a:cubicBezTo>
                  <a:pt x="260405" y="60610"/>
                  <a:pt x="255887" y="53619"/>
                  <a:pt x="250832" y="47434"/>
                </a:cubicBezTo>
                <a:cubicBezTo>
                  <a:pt x="245776" y="41250"/>
                  <a:pt x="240290" y="36302"/>
                  <a:pt x="234321" y="32537"/>
                </a:cubicBezTo>
                <a:cubicBezTo>
                  <a:pt x="228405" y="28773"/>
                  <a:pt x="222005" y="26890"/>
                  <a:pt x="215175" y="26890"/>
                </a:cubicBezTo>
                <a:close/>
                <a:moveTo>
                  <a:pt x="215175" y="403352"/>
                </a:moveTo>
                <a:cubicBezTo>
                  <a:pt x="222059" y="403352"/>
                  <a:pt x="228459" y="401470"/>
                  <a:pt x="234374" y="397706"/>
                </a:cubicBezTo>
                <a:cubicBezTo>
                  <a:pt x="240344" y="393941"/>
                  <a:pt x="245830" y="388939"/>
                  <a:pt x="250885" y="382808"/>
                </a:cubicBezTo>
                <a:cubicBezTo>
                  <a:pt x="255940" y="376624"/>
                  <a:pt x="260458" y="369686"/>
                  <a:pt x="264438" y="361888"/>
                </a:cubicBezTo>
                <a:cubicBezTo>
                  <a:pt x="268418" y="354090"/>
                  <a:pt x="271967" y="346238"/>
                  <a:pt x="275033" y="338278"/>
                </a:cubicBezTo>
                <a:cubicBezTo>
                  <a:pt x="278098" y="330319"/>
                  <a:pt x="280679" y="322574"/>
                  <a:pt x="282831" y="315153"/>
                </a:cubicBezTo>
                <a:cubicBezTo>
                  <a:pt x="284928" y="307731"/>
                  <a:pt x="286542" y="301277"/>
                  <a:pt x="287671" y="295846"/>
                </a:cubicBezTo>
                <a:lnTo>
                  <a:pt x="142733" y="295846"/>
                </a:lnTo>
                <a:cubicBezTo>
                  <a:pt x="143862" y="301331"/>
                  <a:pt x="145476" y="307731"/>
                  <a:pt x="147573" y="315153"/>
                </a:cubicBezTo>
                <a:cubicBezTo>
                  <a:pt x="149670" y="322574"/>
                  <a:pt x="152252" y="330265"/>
                  <a:pt x="155371" y="338278"/>
                </a:cubicBezTo>
                <a:cubicBezTo>
                  <a:pt x="158437" y="346238"/>
                  <a:pt x="161986" y="354143"/>
                  <a:pt x="165966" y="361888"/>
                </a:cubicBezTo>
                <a:cubicBezTo>
                  <a:pt x="169946" y="369632"/>
                  <a:pt x="174463" y="376624"/>
                  <a:pt x="179519" y="382808"/>
                </a:cubicBezTo>
                <a:cubicBezTo>
                  <a:pt x="184574" y="388993"/>
                  <a:pt x="190059" y="393941"/>
                  <a:pt x="196029" y="397706"/>
                </a:cubicBezTo>
                <a:cubicBezTo>
                  <a:pt x="201892" y="401470"/>
                  <a:pt x="208291" y="403352"/>
                  <a:pt x="215175" y="403352"/>
                </a:cubicBezTo>
                <a:close/>
                <a:moveTo>
                  <a:pt x="385121" y="134451"/>
                </a:moveTo>
                <a:cubicBezTo>
                  <a:pt x="379797" y="123103"/>
                  <a:pt x="373343" y="112455"/>
                  <a:pt x="365814" y="102398"/>
                </a:cubicBezTo>
                <a:cubicBezTo>
                  <a:pt x="358231" y="92395"/>
                  <a:pt x="349841" y="83252"/>
                  <a:pt x="340591" y="74970"/>
                </a:cubicBezTo>
                <a:cubicBezTo>
                  <a:pt x="331341" y="66688"/>
                  <a:pt x="321337" y="59374"/>
                  <a:pt x="310528" y="52920"/>
                </a:cubicBezTo>
                <a:cubicBezTo>
                  <a:pt x="299718" y="46466"/>
                  <a:pt x="288478" y="41250"/>
                  <a:pt x="276700" y="37162"/>
                </a:cubicBezTo>
                <a:cubicBezTo>
                  <a:pt x="281755" y="44154"/>
                  <a:pt x="286273" y="51575"/>
                  <a:pt x="290360" y="59427"/>
                </a:cubicBezTo>
                <a:cubicBezTo>
                  <a:pt x="294393" y="67279"/>
                  <a:pt x="298051" y="75346"/>
                  <a:pt x="301170" y="83682"/>
                </a:cubicBezTo>
                <a:cubicBezTo>
                  <a:pt x="304343" y="92018"/>
                  <a:pt x="307032" y="100462"/>
                  <a:pt x="309237" y="109013"/>
                </a:cubicBezTo>
                <a:cubicBezTo>
                  <a:pt x="311496" y="117564"/>
                  <a:pt x="313432" y="126007"/>
                  <a:pt x="315099" y="134451"/>
                </a:cubicBezTo>
                <a:lnTo>
                  <a:pt x="385121" y="134451"/>
                </a:lnTo>
                <a:close/>
                <a:moveTo>
                  <a:pt x="276700" y="393081"/>
                </a:moveTo>
                <a:cubicBezTo>
                  <a:pt x="288478" y="389047"/>
                  <a:pt x="299718" y="383776"/>
                  <a:pt x="310528" y="377323"/>
                </a:cubicBezTo>
                <a:cubicBezTo>
                  <a:pt x="321284" y="370869"/>
                  <a:pt x="331341" y="363555"/>
                  <a:pt x="340591" y="355273"/>
                </a:cubicBezTo>
                <a:cubicBezTo>
                  <a:pt x="349841" y="346991"/>
                  <a:pt x="358231" y="337848"/>
                  <a:pt x="365814" y="327845"/>
                </a:cubicBezTo>
                <a:cubicBezTo>
                  <a:pt x="373396" y="317842"/>
                  <a:pt x="379797" y="307139"/>
                  <a:pt x="385121" y="295792"/>
                </a:cubicBezTo>
                <a:lnTo>
                  <a:pt x="315153" y="295792"/>
                </a:lnTo>
                <a:cubicBezTo>
                  <a:pt x="313486" y="304182"/>
                  <a:pt x="311496" y="312679"/>
                  <a:pt x="309291" y="321230"/>
                </a:cubicBezTo>
                <a:cubicBezTo>
                  <a:pt x="307032" y="329781"/>
                  <a:pt x="304343" y="338225"/>
                  <a:pt x="301224" y="346560"/>
                </a:cubicBezTo>
                <a:cubicBezTo>
                  <a:pt x="298051" y="354896"/>
                  <a:pt x="294447" y="362963"/>
                  <a:pt x="290414" y="370815"/>
                </a:cubicBezTo>
                <a:cubicBezTo>
                  <a:pt x="286273" y="378614"/>
                  <a:pt x="281755" y="386035"/>
                  <a:pt x="276700" y="393081"/>
                </a:cubicBezTo>
                <a:close/>
                <a:moveTo>
                  <a:pt x="403406" y="215121"/>
                </a:moveTo>
                <a:cubicBezTo>
                  <a:pt x="403406" y="196513"/>
                  <a:pt x="400825" y="178551"/>
                  <a:pt x="395608" y="161341"/>
                </a:cubicBezTo>
                <a:lnTo>
                  <a:pt x="319348" y="161341"/>
                </a:lnTo>
                <a:cubicBezTo>
                  <a:pt x="320477" y="170322"/>
                  <a:pt x="321284" y="179250"/>
                  <a:pt x="321875" y="188123"/>
                </a:cubicBezTo>
                <a:cubicBezTo>
                  <a:pt x="322413" y="196997"/>
                  <a:pt x="322736" y="206032"/>
                  <a:pt x="322736" y="215121"/>
                </a:cubicBezTo>
                <a:cubicBezTo>
                  <a:pt x="322736" y="224210"/>
                  <a:pt x="322467" y="233245"/>
                  <a:pt x="321875" y="242119"/>
                </a:cubicBezTo>
                <a:cubicBezTo>
                  <a:pt x="321337" y="250993"/>
                  <a:pt x="320477" y="259920"/>
                  <a:pt x="319348" y="268902"/>
                </a:cubicBezTo>
                <a:lnTo>
                  <a:pt x="395608" y="268902"/>
                </a:lnTo>
                <a:cubicBezTo>
                  <a:pt x="400771" y="251692"/>
                  <a:pt x="403406" y="233729"/>
                  <a:pt x="403406" y="215121"/>
                </a:cubicBezTo>
                <a:close/>
              </a:path>
            </a:pathLst>
          </a:custGeom>
          <a:solidFill>
            <a:schemeClr val="bg1"/>
          </a:solidFill>
          <a:ln w="5378" cap="flat">
            <a:noFill/>
            <a:prstDash val="solid"/>
            <a:miter/>
          </a:ln>
        </p:spPr>
        <p:txBody>
          <a:bodyPr rtlCol="0" anchor="ctr"/>
          <a:lstStyle/>
          <a:p>
            <a:endParaRPr lang="cs-CZ"/>
          </a:p>
        </p:txBody>
      </p:sp>
      <p:pic>
        <p:nvPicPr>
          <p:cNvPr id="30" name="Graphic 29">
            <a:extLst>
              <a:ext uri="{FF2B5EF4-FFF2-40B4-BE49-F238E27FC236}">
                <a16:creationId xmlns:a16="http://schemas.microsoft.com/office/drawing/2014/main" id="{4BA0BD58-ED1C-4083-9EF0-3EB0BE002F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405" y="1648484"/>
            <a:ext cx="527004" cy="733460"/>
          </a:xfrm>
          <a:prstGeom prst="rect">
            <a:avLst/>
          </a:prstGeom>
        </p:spPr>
      </p:pic>
      <p:sp>
        <p:nvSpPr>
          <p:cNvPr id="33" name="Freeform: Shape 32">
            <a:extLst>
              <a:ext uri="{FF2B5EF4-FFF2-40B4-BE49-F238E27FC236}">
                <a16:creationId xmlns:a16="http://schemas.microsoft.com/office/drawing/2014/main" id="{3E0F0726-D03C-48B7-AAB4-6E7D5D4B1808}"/>
              </a:ext>
            </a:extLst>
          </p:cNvPr>
          <p:cNvSpPr/>
          <p:nvPr/>
        </p:nvSpPr>
        <p:spPr>
          <a:xfrm>
            <a:off x="8239399" y="1653992"/>
            <a:ext cx="525523" cy="740604"/>
          </a:xfrm>
          <a:custGeom>
            <a:avLst/>
            <a:gdLst>
              <a:gd name="connsiteX0" fmla="*/ 701421 w 733805"/>
              <a:gd name="connsiteY0" fmla="*/ 275749 h 1034129"/>
              <a:gd name="connsiteX1" fmla="*/ 708470 w 733805"/>
              <a:gd name="connsiteY1" fmla="*/ 315373 h 1034129"/>
              <a:gd name="connsiteX2" fmla="*/ 711041 w 733805"/>
              <a:gd name="connsiteY2" fmla="*/ 355473 h 1034129"/>
              <a:gd name="connsiteX3" fmla="*/ 683514 w 733805"/>
              <a:gd name="connsiteY3" fmla="*/ 491300 h 1034129"/>
              <a:gd name="connsiteX4" fmla="*/ 603980 w 733805"/>
              <a:gd name="connsiteY4" fmla="*/ 604933 h 1034129"/>
              <a:gd name="connsiteX5" fmla="*/ 539591 w 733805"/>
              <a:gd name="connsiteY5" fmla="*/ 697611 h 1034129"/>
              <a:gd name="connsiteX6" fmla="*/ 517112 w 733805"/>
              <a:gd name="connsiteY6" fmla="*/ 807911 h 1034129"/>
              <a:gd name="connsiteX7" fmla="*/ 517112 w 733805"/>
              <a:gd name="connsiteY7" fmla="*/ 937165 h 1034129"/>
              <a:gd name="connsiteX8" fmla="*/ 509492 w 733805"/>
              <a:gd name="connsiteY8" fmla="*/ 975074 h 1034129"/>
              <a:gd name="connsiteX9" fmla="*/ 488823 w 733805"/>
              <a:gd name="connsiteY9" fmla="*/ 1005840 h 1034129"/>
              <a:gd name="connsiteX10" fmla="*/ 458057 w 733805"/>
              <a:gd name="connsiteY10" fmla="*/ 1026509 h 1034129"/>
              <a:gd name="connsiteX11" fmla="*/ 420148 w 733805"/>
              <a:gd name="connsiteY11" fmla="*/ 1034129 h 1034129"/>
              <a:gd name="connsiteX12" fmla="*/ 290893 w 733805"/>
              <a:gd name="connsiteY12" fmla="*/ 1034129 h 1034129"/>
              <a:gd name="connsiteX13" fmla="*/ 252984 w 733805"/>
              <a:gd name="connsiteY13" fmla="*/ 1026509 h 1034129"/>
              <a:gd name="connsiteX14" fmla="*/ 222218 w 733805"/>
              <a:gd name="connsiteY14" fmla="*/ 1005840 h 1034129"/>
              <a:gd name="connsiteX15" fmla="*/ 201549 w 733805"/>
              <a:gd name="connsiteY15" fmla="*/ 975074 h 1034129"/>
              <a:gd name="connsiteX16" fmla="*/ 193929 w 733805"/>
              <a:gd name="connsiteY16" fmla="*/ 937165 h 1034129"/>
              <a:gd name="connsiteX17" fmla="*/ 193929 w 733805"/>
              <a:gd name="connsiteY17" fmla="*/ 807911 h 1034129"/>
              <a:gd name="connsiteX18" fmla="*/ 171450 w 733805"/>
              <a:gd name="connsiteY18" fmla="*/ 697611 h 1034129"/>
              <a:gd name="connsiteX19" fmla="*/ 107061 w 733805"/>
              <a:gd name="connsiteY19" fmla="*/ 604933 h 1034129"/>
              <a:gd name="connsiteX20" fmla="*/ 27527 w 733805"/>
              <a:gd name="connsiteY20" fmla="*/ 491300 h 1034129"/>
              <a:gd name="connsiteX21" fmla="*/ 0 w 733805"/>
              <a:gd name="connsiteY21" fmla="*/ 355473 h 1034129"/>
              <a:gd name="connsiteX22" fmla="*/ 12668 w 733805"/>
              <a:gd name="connsiteY22" fmla="*/ 261080 h 1034129"/>
              <a:gd name="connsiteX23" fmla="*/ 48482 w 733805"/>
              <a:gd name="connsiteY23" fmla="*/ 176213 h 1034129"/>
              <a:gd name="connsiteX24" fmla="*/ 104299 w 733805"/>
              <a:gd name="connsiteY24" fmla="*/ 104299 h 1034129"/>
              <a:gd name="connsiteX25" fmla="*/ 176213 w 733805"/>
              <a:gd name="connsiteY25" fmla="*/ 48482 h 1034129"/>
              <a:gd name="connsiteX26" fmla="*/ 261080 w 733805"/>
              <a:gd name="connsiteY26" fmla="*/ 12668 h 1034129"/>
              <a:gd name="connsiteX27" fmla="*/ 355473 w 733805"/>
              <a:gd name="connsiteY27" fmla="*/ 0 h 1034129"/>
              <a:gd name="connsiteX28" fmla="*/ 488823 w 733805"/>
              <a:gd name="connsiteY28" fmla="*/ 25718 h 1034129"/>
              <a:gd name="connsiteX29" fmla="*/ 602456 w 733805"/>
              <a:gd name="connsiteY29" fmla="*/ 100489 h 1034129"/>
              <a:gd name="connsiteX30" fmla="*/ 557022 w 733805"/>
              <a:gd name="connsiteY30" fmla="*/ 146399 h 1034129"/>
              <a:gd name="connsiteX31" fmla="*/ 464153 w 733805"/>
              <a:gd name="connsiteY31" fmla="*/ 85820 h 1034129"/>
              <a:gd name="connsiteX32" fmla="*/ 355568 w 733805"/>
              <a:gd name="connsiteY32" fmla="*/ 64580 h 1034129"/>
              <a:gd name="connsiteX33" fmla="*/ 242411 w 733805"/>
              <a:gd name="connsiteY33" fmla="*/ 87535 h 1034129"/>
              <a:gd name="connsiteX34" fmla="*/ 150019 w 733805"/>
              <a:gd name="connsiteY34" fmla="*/ 149924 h 1034129"/>
              <a:gd name="connsiteX35" fmla="*/ 87630 w 733805"/>
              <a:gd name="connsiteY35" fmla="*/ 242316 h 1034129"/>
              <a:gd name="connsiteX36" fmla="*/ 64675 w 733805"/>
              <a:gd name="connsiteY36" fmla="*/ 355473 h 1034129"/>
              <a:gd name="connsiteX37" fmla="*/ 87153 w 733805"/>
              <a:gd name="connsiteY37" fmla="*/ 465773 h 1034129"/>
              <a:gd name="connsiteX38" fmla="*/ 151543 w 733805"/>
              <a:gd name="connsiteY38" fmla="*/ 558451 h 1034129"/>
              <a:gd name="connsiteX39" fmla="*/ 222980 w 733805"/>
              <a:gd name="connsiteY39" fmla="*/ 657415 h 1034129"/>
              <a:gd name="connsiteX40" fmla="*/ 255079 w 733805"/>
              <a:gd name="connsiteY40" fmla="*/ 775621 h 1034129"/>
              <a:gd name="connsiteX41" fmla="*/ 455581 w 733805"/>
              <a:gd name="connsiteY41" fmla="*/ 775621 h 1034129"/>
              <a:gd name="connsiteX42" fmla="*/ 487870 w 733805"/>
              <a:gd name="connsiteY42" fmla="*/ 657415 h 1034129"/>
              <a:gd name="connsiteX43" fmla="*/ 559594 w 733805"/>
              <a:gd name="connsiteY43" fmla="*/ 558451 h 1034129"/>
              <a:gd name="connsiteX44" fmla="*/ 623983 w 733805"/>
              <a:gd name="connsiteY44" fmla="*/ 465773 h 1034129"/>
              <a:gd name="connsiteX45" fmla="*/ 646462 w 733805"/>
              <a:gd name="connsiteY45" fmla="*/ 355473 h 1034129"/>
              <a:gd name="connsiteX46" fmla="*/ 645700 w 733805"/>
              <a:gd name="connsiteY46" fmla="*/ 344329 h 1034129"/>
              <a:gd name="connsiteX47" fmla="*/ 643890 w 733805"/>
              <a:gd name="connsiteY47" fmla="*/ 333185 h 1034129"/>
              <a:gd name="connsiteX48" fmla="*/ 701421 w 733805"/>
              <a:gd name="connsiteY48" fmla="*/ 275749 h 1034129"/>
              <a:gd name="connsiteX49" fmla="*/ 355568 w 733805"/>
              <a:gd name="connsiteY49" fmla="*/ 439293 h 1034129"/>
              <a:gd name="connsiteX50" fmla="*/ 688372 w 733805"/>
              <a:gd name="connsiteY50" fmla="*/ 106490 h 1034129"/>
              <a:gd name="connsiteX51" fmla="*/ 733806 w 733805"/>
              <a:gd name="connsiteY51" fmla="*/ 151924 h 1034129"/>
              <a:gd name="connsiteX52" fmla="*/ 355568 w 733805"/>
              <a:gd name="connsiteY52" fmla="*/ 530162 h 1034129"/>
              <a:gd name="connsiteX53" fmla="*/ 187452 w 733805"/>
              <a:gd name="connsiteY53" fmla="*/ 362045 h 1034129"/>
              <a:gd name="connsiteX54" fmla="*/ 232886 w 733805"/>
              <a:gd name="connsiteY54" fmla="*/ 316611 h 1034129"/>
              <a:gd name="connsiteX55" fmla="*/ 355568 w 733805"/>
              <a:gd name="connsiteY55" fmla="*/ 439293 h 1034129"/>
              <a:gd name="connsiteX56" fmla="*/ 420243 w 733805"/>
              <a:gd name="connsiteY56" fmla="*/ 969550 h 1034129"/>
              <a:gd name="connsiteX57" fmla="*/ 443008 w 733805"/>
              <a:gd name="connsiteY57" fmla="*/ 959930 h 1034129"/>
              <a:gd name="connsiteX58" fmla="*/ 452628 w 733805"/>
              <a:gd name="connsiteY58" fmla="*/ 937165 h 1034129"/>
              <a:gd name="connsiteX59" fmla="*/ 452628 w 733805"/>
              <a:gd name="connsiteY59" fmla="*/ 840200 h 1034129"/>
              <a:gd name="connsiteX60" fmla="*/ 258699 w 733805"/>
              <a:gd name="connsiteY60" fmla="*/ 840200 h 1034129"/>
              <a:gd name="connsiteX61" fmla="*/ 258699 w 733805"/>
              <a:gd name="connsiteY61" fmla="*/ 937165 h 1034129"/>
              <a:gd name="connsiteX62" fmla="*/ 268319 w 733805"/>
              <a:gd name="connsiteY62" fmla="*/ 959930 h 1034129"/>
              <a:gd name="connsiteX63" fmla="*/ 291084 w 733805"/>
              <a:gd name="connsiteY63" fmla="*/ 969550 h 1034129"/>
              <a:gd name="connsiteX64" fmla="*/ 420243 w 733805"/>
              <a:gd name="connsiteY64" fmla="*/ 969550 h 103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733805" h="1034129">
                <a:moveTo>
                  <a:pt x="701421" y="275749"/>
                </a:moveTo>
                <a:cubicBezTo>
                  <a:pt x="704469" y="288893"/>
                  <a:pt x="706850" y="302133"/>
                  <a:pt x="708470" y="315373"/>
                </a:cubicBezTo>
                <a:cubicBezTo>
                  <a:pt x="710184" y="328708"/>
                  <a:pt x="711041" y="342043"/>
                  <a:pt x="711041" y="355473"/>
                </a:cubicBezTo>
                <a:cubicBezTo>
                  <a:pt x="711041" y="405289"/>
                  <a:pt x="701897" y="450533"/>
                  <a:pt x="683514" y="491300"/>
                </a:cubicBezTo>
                <a:cubicBezTo>
                  <a:pt x="665131" y="532067"/>
                  <a:pt x="638651" y="569881"/>
                  <a:pt x="603980" y="604933"/>
                </a:cubicBezTo>
                <a:cubicBezTo>
                  <a:pt x="576072" y="633222"/>
                  <a:pt x="554545" y="664083"/>
                  <a:pt x="539591" y="697611"/>
                </a:cubicBezTo>
                <a:cubicBezTo>
                  <a:pt x="524637" y="731139"/>
                  <a:pt x="517112" y="767906"/>
                  <a:pt x="517112" y="807911"/>
                </a:cubicBezTo>
                <a:lnTo>
                  <a:pt x="517112" y="937165"/>
                </a:lnTo>
                <a:cubicBezTo>
                  <a:pt x="517112" y="950595"/>
                  <a:pt x="514541" y="963263"/>
                  <a:pt x="509492" y="975074"/>
                </a:cubicBezTo>
                <a:cubicBezTo>
                  <a:pt x="504444" y="986885"/>
                  <a:pt x="497586" y="997077"/>
                  <a:pt x="488823" y="1005840"/>
                </a:cubicBezTo>
                <a:cubicBezTo>
                  <a:pt x="480060" y="1014603"/>
                  <a:pt x="469773" y="1021461"/>
                  <a:pt x="458057" y="1026509"/>
                </a:cubicBezTo>
                <a:cubicBezTo>
                  <a:pt x="446246" y="1031558"/>
                  <a:pt x="433673" y="1034129"/>
                  <a:pt x="420148" y="1034129"/>
                </a:cubicBezTo>
                <a:lnTo>
                  <a:pt x="290893" y="1034129"/>
                </a:lnTo>
                <a:cubicBezTo>
                  <a:pt x="277463" y="1034129"/>
                  <a:pt x="264795" y="1031558"/>
                  <a:pt x="252984" y="1026509"/>
                </a:cubicBezTo>
                <a:cubicBezTo>
                  <a:pt x="241173" y="1021461"/>
                  <a:pt x="230981" y="1014603"/>
                  <a:pt x="222218" y="1005840"/>
                </a:cubicBezTo>
                <a:cubicBezTo>
                  <a:pt x="213455" y="997077"/>
                  <a:pt x="206597" y="986790"/>
                  <a:pt x="201549" y="975074"/>
                </a:cubicBezTo>
                <a:cubicBezTo>
                  <a:pt x="196501" y="963263"/>
                  <a:pt x="193929" y="950690"/>
                  <a:pt x="193929" y="937165"/>
                </a:cubicBezTo>
                <a:lnTo>
                  <a:pt x="193929" y="807911"/>
                </a:lnTo>
                <a:cubicBezTo>
                  <a:pt x="193929" y="767810"/>
                  <a:pt x="186404" y="731044"/>
                  <a:pt x="171450" y="697611"/>
                </a:cubicBezTo>
                <a:cubicBezTo>
                  <a:pt x="156496" y="664083"/>
                  <a:pt x="134969" y="633222"/>
                  <a:pt x="107061" y="604933"/>
                </a:cubicBezTo>
                <a:cubicBezTo>
                  <a:pt x="72390" y="569881"/>
                  <a:pt x="45911" y="532067"/>
                  <a:pt x="27527" y="491300"/>
                </a:cubicBezTo>
                <a:cubicBezTo>
                  <a:pt x="9144" y="450533"/>
                  <a:pt x="0" y="405289"/>
                  <a:pt x="0" y="355473"/>
                </a:cubicBezTo>
                <a:cubicBezTo>
                  <a:pt x="0" y="322802"/>
                  <a:pt x="4191" y="291370"/>
                  <a:pt x="12668" y="261080"/>
                </a:cubicBezTo>
                <a:cubicBezTo>
                  <a:pt x="21050" y="230791"/>
                  <a:pt x="33051" y="202502"/>
                  <a:pt x="48482" y="176213"/>
                </a:cubicBezTo>
                <a:cubicBezTo>
                  <a:pt x="63913" y="149924"/>
                  <a:pt x="82582" y="126016"/>
                  <a:pt x="104299" y="104299"/>
                </a:cubicBezTo>
                <a:cubicBezTo>
                  <a:pt x="126016" y="82582"/>
                  <a:pt x="150019" y="64008"/>
                  <a:pt x="176213" y="48482"/>
                </a:cubicBezTo>
                <a:cubicBezTo>
                  <a:pt x="202502" y="32957"/>
                  <a:pt x="230791" y="21050"/>
                  <a:pt x="261080" y="12668"/>
                </a:cubicBezTo>
                <a:cubicBezTo>
                  <a:pt x="291369" y="4286"/>
                  <a:pt x="322897" y="0"/>
                  <a:pt x="355473" y="0"/>
                </a:cubicBezTo>
                <a:cubicBezTo>
                  <a:pt x="401955" y="0"/>
                  <a:pt x="446341" y="8573"/>
                  <a:pt x="488823" y="25718"/>
                </a:cubicBezTo>
                <a:cubicBezTo>
                  <a:pt x="531304" y="42863"/>
                  <a:pt x="569119" y="67818"/>
                  <a:pt x="602456" y="100489"/>
                </a:cubicBezTo>
                <a:lnTo>
                  <a:pt x="557022" y="146399"/>
                </a:lnTo>
                <a:cubicBezTo>
                  <a:pt x="529780" y="120110"/>
                  <a:pt x="498824" y="99917"/>
                  <a:pt x="464153" y="85820"/>
                </a:cubicBezTo>
                <a:cubicBezTo>
                  <a:pt x="429482" y="71723"/>
                  <a:pt x="393287" y="64580"/>
                  <a:pt x="355568" y="64580"/>
                </a:cubicBezTo>
                <a:cubicBezTo>
                  <a:pt x="315468" y="64580"/>
                  <a:pt x="277844" y="72200"/>
                  <a:pt x="242411" y="87535"/>
                </a:cubicBezTo>
                <a:cubicBezTo>
                  <a:pt x="206978" y="102870"/>
                  <a:pt x="176308" y="123634"/>
                  <a:pt x="150019" y="149924"/>
                </a:cubicBezTo>
                <a:cubicBezTo>
                  <a:pt x="123730" y="176213"/>
                  <a:pt x="102965" y="206978"/>
                  <a:pt x="87630" y="242316"/>
                </a:cubicBezTo>
                <a:cubicBezTo>
                  <a:pt x="72294" y="277654"/>
                  <a:pt x="64675" y="315373"/>
                  <a:pt x="64675" y="355473"/>
                </a:cubicBezTo>
                <a:cubicBezTo>
                  <a:pt x="64675" y="395573"/>
                  <a:pt x="72200" y="432340"/>
                  <a:pt x="87153" y="465773"/>
                </a:cubicBezTo>
                <a:cubicBezTo>
                  <a:pt x="102108" y="499300"/>
                  <a:pt x="123634" y="530162"/>
                  <a:pt x="151543" y="558451"/>
                </a:cubicBezTo>
                <a:cubicBezTo>
                  <a:pt x="181832" y="589121"/>
                  <a:pt x="205644" y="622078"/>
                  <a:pt x="222980" y="657415"/>
                </a:cubicBezTo>
                <a:cubicBezTo>
                  <a:pt x="240316" y="692753"/>
                  <a:pt x="250984" y="732187"/>
                  <a:pt x="255079" y="775621"/>
                </a:cubicBezTo>
                <a:lnTo>
                  <a:pt x="455581" y="775621"/>
                </a:lnTo>
                <a:cubicBezTo>
                  <a:pt x="459962" y="732187"/>
                  <a:pt x="470725" y="692849"/>
                  <a:pt x="487870" y="657415"/>
                </a:cubicBezTo>
                <a:cubicBezTo>
                  <a:pt x="505016" y="622078"/>
                  <a:pt x="528923" y="589121"/>
                  <a:pt x="559594" y="558451"/>
                </a:cubicBezTo>
                <a:cubicBezTo>
                  <a:pt x="587502" y="530162"/>
                  <a:pt x="609029" y="499300"/>
                  <a:pt x="623983" y="465773"/>
                </a:cubicBezTo>
                <a:cubicBezTo>
                  <a:pt x="638937" y="432245"/>
                  <a:pt x="646462" y="395478"/>
                  <a:pt x="646462" y="355473"/>
                </a:cubicBezTo>
                <a:cubicBezTo>
                  <a:pt x="646462" y="351758"/>
                  <a:pt x="646176" y="348044"/>
                  <a:pt x="645700" y="344329"/>
                </a:cubicBezTo>
                <a:cubicBezTo>
                  <a:pt x="645223" y="340614"/>
                  <a:pt x="644652" y="336899"/>
                  <a:pt x="643890" y="333185"/>
                </a:cubicBezTo>
                <a:lnTo>
                  <a:pt x="701421" y="275749"/>
                </a:lnTo>
                <a:close/>
                <a:moveTo>
                  <a:pt x="355568" y="439293"/>
                </a:moveTo>
                <a:lnTo>
                  <a:pt x="688372" y="106490"/>
                </a:lnTo>
                <a:lnTo>
                  <a:pt x="733806" y="151924"/>
                </a:lnTo>
                <a:lnTo>
                  <a:pt x="355568" y="530162"/>
                </a:lnTo>
                <a:lnTo>
                  <a:pt x="187452" y="362045"/>
                </a:lnTo>
                <a:lnTo>
                  <a:pt x="232886" y="316611"/>
                </a:lnTo>
                <a:lnTo>
                  <a:pt x="355568" y="439293"/>
                </a:lnTo>
                <a:close/>
                <a:moveTo>
                  <a:pt x="420243" y="969550"/>
                </a:moveTo>
                <a:cubicBezTo>
                  <a:pt x="429006" y="969550"/>
                  <a:pt x="436531" y="966311"/>
                  <a:pt x="443008" y="959930"/>
                </a:cubicBezTo>
                <a:cubicBezTo>
                  <a:pt x="449389" y="953548"/>
                  <a:pt x="452628" y="945928"/>
                  <a:pt x="452628" y="937165"/>
                </a:cubicBezTo>
                <a:lnTo>
                  <a:pt x="452628" y="840200"/>
                </a:lnTo>
                <a:lnTo>
                  <a:pt x="258699" y="840200"/>
                </a:lnTo>
                <a:lnTo>
                  <a:pt x="258699" y="937165"/>
                </a:lnTo>
                <a:cubicBezTo>
                  <a:pt x="258699" y="945928"/>
                  <a:pt x="261938" y="953453"/>
                  <a:pt x="268319" y="959930"/>
                </a:cubicBezTo>
                <a:cubicBezTo>
                  <a:pt x="274701" y="966311"/>
                  <a:pt x="282321" y="969550"/>
                  <a:pt x="291084" y="969550"/>
                </a:cubicBezTo>
                <a:lnTo>
                  <a:pt x="420243" y="969550"/>
                </a:lnTo>
                <a:close/>
              </a:path>
            </a:pathLst>
          </a:custGeom>
          <a:solidFill>
            <a:schemeClr val="bg1"/>
          </a:solidFill>
          <a:ln w="9525" cap="flat">
            <a:noFill/>
            <a:prstDash val="solid"/>
            <a:miter/>
          </a:ln>
        </p:spPr>
        <p:txBody>
          <a:bodyPr rtlCol="0" anchor="ctr"/>
          <a:lstStyle/>
          <a:p>
            <a:endParaRPr lang="cs-CZ"/>
          </a:p>
        </p:txBody>
      </p:sp>
      <p:cxnSp>
        <p:nvCxnSpPr>
          <p:cNvPr id="14" name="Přímá spojnice 13">
            <a:extLst>
              <a:ext uri="{FF2B5EF4-FFF2-40B4-BE49-F238E27FC236}">
                <a16:creationId xmlns:a16="http://schemas.microsoft.com/office/drawing/2014/main" id="{218779BF-BC97-4B2E-B164-614ECF345004}"/>
              </a:ext>
            </a:extLst>
          </p:cNvPr>
          <p:cNvCxnSpPr>
            <a:cxnSpLocks/>
          </p:cNvCxnSpPr>
          <p:nvPr/>
        </p:nvCxnSpPr>
        <p:spPr>
          <a:xfrm>
            <a:off x="4127769" y="2517886"/>
            <a:ext cx="0" cy="3029326"/>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Přímá spojnice 38">
            <a:extLst>
              <a:ext uri="{FF2B5EF4-FFF2-40B4-BE49-F238E27FC236}">
                <a16:creationId xmlns:a16="http://schemas.microsoft.com/office/drawing/2014/main" id="{3644B8E5-C41E-44D2-B058-4AC7650D7616}"/>
              </a:ext>
            </a:extLst>
          </p:cNvPr>
          <p:cNvCxnSpPr>
            <a:cxnSpLocks/>
          </p:cNvCxnSpPr>
          <p:nvPr/>
        </p:nvCxnSpPr>
        <p:spPr>
          <a:xfrm>
            <a:off x="8062102" y="2517886"/>
            <a:ext cx="0" cy="3029326"/>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5" name="Přímá spojnice 44">
            <a:extLst>
              <a:ext uri="{FF2B5EF4-FFF2-40B4-BE49-F238E27FC236}">
                <a16:creationId xmlns:a16="http://schemas.microsoft.com/office/drawing/2014/main" id="{84442785-13F5-43DC-A397-F4C5168D5720}"/>
              </a:ext>
            </a:extLst>
          </p:cNvPr>
          <p:cNvCxnSpPr>
            <a:cxnSpLocks/>
          </p:cNvCxnSpPr>
          <p:nvPr/>
        </p:nvCxnSpPr>
        <p:spPr>
          <a:xfrm>
            <a:off x="11455401" y="2517886"/>
            <a:ext cx="0" cy="3029326"/>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6" name="Přímá spojnice 45">
            <a:extLst>
              <a:ext uri="{FF2B5EF4-FFF2-40B4-BE49-F238E27FC236}">
                <a16:creationId xmlns:a16="http://schemas.microsoft.com/office/drawing/2014/main" id="{85470E35-EAEE-47BF-9565-4451536E971E}"/>
              </a:ext>
            </a:extLst>
          </p:cNvPr>
          <p:cNvCxnSpPr>
            <a:cxnSpLocks/>
          </p:cNvCxnSpPr>
          <p:nvPr/>
        </p:nvCxnSpPr>
        <p:spPr>
          <a:xfrm>
            <a:off x="733955" y="2517886"/>
            <a:ext cx="10027" cy="3029326"/>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40" name="Obdélník 39">
            <a:extLst>
              <a:ext uri="{FF2B5EF4-FFF2-40B4-BE49-F238E27FC236}">
                <a16:creationId xmlns:a16="http://schemas.microsoft.com/office/drawing/2014/main" id="{2811ADF8-839E-487C-B320-597FCC5C0CB5}"/>
              </a:ext>
            </a:extLst>
          </p:cNvPr>
          <p:cNvSpPr/>
          <p:nvPr/>
        </p:nvSpPr>
        <p:spPr>
          <a:xfrm>
            <a:off x="727604" y="5551857"/>
            <a:ext cx="10732559" cy="772107"/>
          </a:xfrm>
          <a:prstGeom prst="rect">
            <a:avLst/>
          </a:prstGeom>
          <a:gradFill flip="none" rotWithShape="1">
            <a:gsLst>
              <a:gs pos="100000">
                <a:schemeClr val="accent1">
                  <a:alpha val="68000"/>
                </a:schemeClr>
              </a:gs>
              <a:gs pos="0">
                <a:schemeClr val="accent1"/>
              </a:gs>
            </a:gsLst>
            <a:lin ang="0" scaled="1"/>
            <a:tileRect/>
          </a:gradFill>
          <a:ln>
            <a:noFill/>
          </a:ln>
        </p:spPr>
        <p:txBody>
          <a:bodyPr wrap="square" lIns="0" tIns="108000" rIns="0" bIns="108000">
            <a:spAutoFit/>
          </a:bodyPr>
          <a:lstStyle/>
          <a:p>
            <a:pPr algn="ctr"/>
            <a:r>
              <a:rPr lang="cs-CZ" sz="2000">
                <a:solidFill>
                  <a:schemeClr val="bg1"/>
                </a:solidFill>
                <a:latin typeface="+mj-lt"/>
              </a:rPr>
              <a:t>Rozšiřování a posilování Evropského výzkumného prostoru</a:t>
            </a:r>
            <a:br>
              <a:rPr lang="cs-CZ" sz="1600">
                <a:latin typeface="+mj-lt"/>
              </a:rPr>
            </a:br>
            <a:r>
              <a:rPr lang="cs-CZ" sz="1600">
                <a:solidFill>
                  <a:schemeClr val="bg1"/>
                </a:solidFill>
              </a:rPr>
              <a:t>Rozšiřování účasti a šíření excelence | Reforma a zlepšování evropského systému výzkumu a inovací</a:t>
            </a:r>
            <a:endParaRPr lang="cs-CZ" sz="1600">
              <a:latin typeface="+mj-lt"/>
            </a:endParaRPr>
          </a:p>
        </p:txBody>
      </p:sp>
      <p:sp>
        <p:nvSpPr>
          <p:cNvPr id="6" name="Obdélník: se zakulacenými rohy 5">
            <a:extLst>
              <a:ext uri="{FF2B5EF4-FFF2-40B4-BE49-F238E27FC236}">
                <a16:creationId xmlns:a16="http://schemas.microsoft.com/office/drawing/2014/main" id="{A93B4EA0-C06E-9D7C-EF98-B0B48D1651EB}"/>
              </a:ext>
            </a:extLst>
          </p:cNvPr>
          <p:cNvSpPr/>
          <p:nvPr/>
        </p:nvSpPr>
        <p:spPr>
          <a:xfrm>
            <a:off x="4266793" y="3513834"/>
            <a:ext cx="3254273" cy="8252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000"/>
          </a:p>
        </p:txBody>
      </p:sp>
      <p:sp>
        <p:nvSpPr>
          <p:cNvPr id="9" name="Obdélník: se zakulacenými rohy 8">
            <a:extLst>
              <a:ext uri="{FF2B5EF4-FFF2-40B4-BE49-F238E27FC236}">
                <a16:creationId xmlns:a16="http://schemas.microsoft.com/office/drawing/2014/main" id="{96A66950-1D00-DEA5-7FCD-5CBB10A9842D}"/>
              </a:ext>
            </a:extLst>
          </p:cNvPr>
          <p:cNvSpPr/>
          <p:nvPr/>
        </p:nvSpPr>
        <p:spPr>
          <a:xfrm>
            <a:off x="4195810" y="3536670"/>
            <a:ext cx="3211743" cy="782576"/>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000"/>
          </a:p>
        </p:txBody>
      </p:sp>
      <p:sp>
        <p:nvSpPr>
          <p:cNvPr id="13" name="TextovéPole 12">
            <a:extLst>
              <a:ext uri="{FF2B5EF4-FFF2-40B4-BE49-F238E27FC236}">
                <a16:creationId xmlns:a16="http://schemas.microsoft.com/office/drawing/2014/main" id="{97BC91D4-43D0-7A65-F95E-EE6C78D20D7D}"/>
              </a:ext>
            </a:extLst>
          </p:cNvPr>
          <p:cNvSpPr txBox="1"/>
          <p:nvPr/>
        </p:nvSpPr>
        <p:spPr>
          <a:xfrm>
            <a:off x="7084223" y="3564937"/>
            <a:ext cx="231960" cy="246221"/>
          </a:xfrm>
          <a:prstGeom prst="rect">
            <a:avLst/>
          </a:prstGeom>
          <a:noFill/>
        </p:spPr>
        <p:txBody>
          <a:bodyPr wrap="square" lIns="0" tIns="0" rIns="0" bIns="0" rtlCol="0">
            <a:spAutoFit/>
          </a:bodyPr>
          <a:lstStyle/>
          <a:p>
            <a:pPr algn="l">
              <a:spcBef>
                <a:spcPts val="1000"/>
              </a:spcBef>
              <a:buClr>
                <a:schemeClr val="bg2"/>
              </a:buClr>
            </a:pPr>
            <a:r>
              <a:rPr lang="cs-CZ" sz="1600" b="1">
                <a:solidFill>
                  <a:srgbClr val="C00000"/>
                </a:solidFill>
              </a:rPr>
              <a:t>3</a:t>
            </a:r>
          </a:p>
        </p:txBody>
      </p:sp>
      <p:sp>
        <p:nvSpPr>
          <p:cNvPr id="15" name="TextovéPole 14">
            <a:extLst>
              <a:ext uri="{FF2B5EF4-FFF2-40B4-BE49-F238E27FC236}">
                <a16:creationId xmlns:a16="http://schemas.microsoft.com/office/drawing/2014/main" id="{2ABF009C-82FC-2190-D4B3-B593FFE4DB02}"/>
              </a:ext>
            </a:extLst>
          </p:cNvPr>
          <p:cNvSpPr txBox="1"/>
          <p:nvPr/>
        </p:nvSpPr>
        <p:spPr>
          <a:xfrm>
            <a:off x="7072917" y="3799884"/>
            <a:ext cx="207993" cy="246221"/>
          </a:xfrm>
          <a:prstGeom prst="rect">
            <a:avLst/>
          </a:prstGeom>
          <a:noFill/>
        </p:spPr>
        <p:txBody>
          <a:bodyPr wrap="square" lIns="0" tIns="0" rIns="0" bIns="0" rtlCol="0">
            <a:spAutoFit/>
          </a:bodyPr>
          <a:lstStyle/>
          <a:p>
            <a:pPr algn="l">
              <a:spcBef>
                <a:spcPts val="1000"/>
              </a:spcBef>
              <a:buClr>
                <a:schemeClr val="bg2"/>
              </a:buClr>
            </a:pPr>
            <a:r>
              <a:rPr lang="cs-CZ" sz="1600" b="1">
                <a:solidFill>
                  <a:srgbClr val="C00000"/>
                </a:solidFill>
              </a:rPr>
              <a:t>4</a:t>
            </a:r>
          </a:p>
        </p:txBody>
      </p:sp>
      <p:sp>
        <p:nvSpPr>
          <p:cNvPr id="16" name="TextovéPole 15">
            <a:extLst>
              <a:ext uri="{FF2B5EF4-FFF2-40B4-BE49-F238E27FC236}">
                <a16:creationId xmlns:a16="http://schemas.microsoft.com/office/drawing/2014/main" id="{7A0E14CD-3007-673F-DB31-417729F821D2}"/>
              </a:ext>
            </a:extLst>
          </p:cNvPr>
          <p:cNvSpPr txBox="1"/>
          <p:nvPr/>
        </p:nvSpPr>
        <p:spPr>
          <a:xfrm>
            <a:off x="7072884" y="4046105"/>
            <a:ext cx="207993" cy="246221"/>
          </a:xfrm>
          <a:prstGeom prst="rect">
            <a:avLst/>
          </a:prstGeom>
          <a:noFill/>
        </p:spPr>
        <p:txBody>
          <a:bodyPr wrap="square" lIns="0" tIns="0" rIns="0" bIns="0" rtlCol="0">
            <a:spAutoFit/>
          </a:bodyPr>
          <a:lstStyle/>
          <a:p>
            <a:pPr algn="l">
              <a:spcBef>
                <a:spcPts val="1000"/>
              </a:spcBef>
              <a:buClr>
                <a:schemeClr val="bg2"/>
              </a:buClr>
            </a:pPr>
            <a:r>
              <a:rPr lang="cs-CZ" sz="1600" b="1">
                <a:solidFill>
                  <a:srgbClr val="C00000"/>
                </a:solidFill>
              </a:rPr>
              <a:t>5</a:t>
            </a:r>
          </a:p>
        </p:txBody>
      </p:sp>
      <p:cxnSp>
        <p:nvCxnSpPr>
          <p:cNvPr id="18" name="Přímá spojnice se šipkou 17">
            <a:extLst>
              <a:ext uri="{FF2B5EF4-FFF2-40B4-BE49-F238E27FC236}">
                <a16:creationId xmlns:a16="http://schemas.microsoft.com/office/drawing/2014/main" id="{C56E1425-D997-9426-4A28-C40FB542FB65}"/>
              </a:ext>
            </a:extLst>
          </p:cNvPr>
          <p:cNvCxnSpPr>
            <a:cxnSpLocks/>
          </p:cNvCxnSpPr>
          <p:nvPr/>
        </p:nvCxnSpPr>
        <p:spPr>
          <a:xfrm flipV="1">
            <a:off x="7458115" y="2984828"/>
            <a:ext cx="781284" cy="558926"/>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Přímá spojnice se šipkou 20">
            <a:extLst>
              <a:ext uri="{FF2B5EF4-FFF2-40B4-BE49-F238E27FC236}">
                <a16:creationId xmlns:a16="http://schemas.microsoft.com/office/drawing/2014/main" id="{3E60E0FD-C6D3-0599-9BBB-42D273335A91}"/>
              </a:ext>
            </a:extLst>
          </p:cNvPr>
          <p:cNvCxnSpPr>
            <a:cxnSpLocks/>
          </p:cNvCxnSpPr>
          <p:nvPr/>
        </p:nvCxnSpPr>
        <p:spPr>
          <a:xfrm flipH="1">
            <a:off x="2231303" y="4337304"/>
            <a:ext cx="1932111" cy="1549939"/>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70675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33CCC968-4E57-9917-03BF-A89885956B69}"/>
              </a:ext>
            </a:extLst>
          </p:cNvPr>
          <p:cNvSpPr>
            <a:spLocks noGrp="1"/>
          </p:cNvSpPr>
          <p:nvPr>
            <p:ph idx="1"/>
          </p:nvPr>
        </p:nvSpPr>
        <p:spPr/>
        <p:txBody>
          <a:bodyPr vert="horz" lIns="0" tIns="0" rIns="0" bIns="0" rtlCol="0" anchor="t">
            <a:normAutofit/>
          </a:bodyPr>
          <a:lstStyle/>
          <a:p>
            <a:r>
              <a:rPr lang="en-GB" b="1">
                <a:ea typeface="+mn-lt"/>
                <a:cs typeface="+mn-lt"/>
              </a:rPr>
              <a:t>Reinforce EU capacity to access to space</a:t>
            </a:r>
            <a:endParaRPr lang="cs-CZ" b="1"/>
          </a:p>
          <a:p>
            <a:r>
              <a:rPr lang="en-GB">
                <a:ea typeface="+mn-lt"/>
                <a:cs typeface="+mn-lt"/>
              </a:rPr>
              <a:t>Evolution of services: Copernicus.</a:t>
            </a:r>
            <a:endParaRPr lang="cs-CZ"/>
          </a:p>
          <a:p>
            <a:pPr lvl="1" indent="-287655"/>
            <a:r>
              <a:rPr lang="en-GB">
                <a:ea typeface="+mn-lt"/>
                <a:cs typeface="+mn-lt"/>
              </a:rPr>
              <a:t>HORIZON-CL4-2024-SPACE-01-35: Copernicus for Land and Water</a:t>
            </a:r>
            <a:endParaRPr lang="cs-CZ"/>
          </a:p>
          <a:p>
            <a:pPr lvl="1" indent="-287655"/>
            <a:r>
              <a:rPr lang="en-GB">
                <a:ea typeface="+mn-lt"/>
                <a:cs typeface="+mn-lt"/>
              </a:rPr>
              <a:t>HORIZON-CL4-2024-SPACE-01-36: Copernicus for Security</a:t>
            </a:r>
            <a:endParaRPr lang="cs-CZ"/>
          </a:p>
          <a:p>
            <a:r>
              <a:rPr lang="en-GB">
                <a:ea typeface="+mn-lt"/>
                <a:cs typeface="+mn-lt"/>
              </a:rPr>
              <a:t>Innovative space capabilities: SSA, GOVSATCOM, Quantum</a:t>
            </a:r>
            <a:endParaRPr lang="cs-CZ"/>
          </a:p>
          <a:p>
            <a:pPr lvl="1" indent="-287655"/>
            <a:r>
              <a:rPr lang="en-GB">
                <a:ea typeface="+mn-lt"/>
                <a:cs typeface="+mn-lt"/>
              </a:rPr>
              <a:t>HORIZON-CL4-2024-SPACE-01-64: Quantum Space Gravimetry Phase-B study &amp; Technology Maturation</a:t>
            </a:r>
            <a:endParaRPr lang="cs-CZ"/>
          </a:p>
          <a:p>
            <a:r>
              <a:rPr lang="en-GB">
                <a:ea typeface="+mn-lt"/>
                <a:cs typeface="+mn-lt"/>
              </a:rPr>
              <a:t>Targeted and strategic actions supporting the EU space sector</a:t>
            </a:r>
            <a:endParaRPr lang="cs-CZ"/>
          </a:p>
          <a:p>
            <a:pPr lvl="1" indent="-287655"/>
            <a:r>
              <a:rPr lang="en-GB">
                <a:ea typeface="+mn-lt"/>
                <a:cs typeface="+mn-lt"/>
              </a:rPr>
              <a:t>HORIZON-CL4-2024-SPACE-01-73: Space technologies for European non-dependence and competitiveness</a:t>
            </a:r>
            <a:endParaRPr lang="cs-CZ">
              <a:ea typeface="+mn-lt"/>
              <a:cs typeface="+mn-lt"/>
            </a:endParaRPr>
          </a:p>
          <a:p>
            <a:pPr marL="398145" lvl="1" indent="0">
              <a:buNone/>
            </a:pPr>
            <a:endParaRPr lang="cs-CZ" b="1">
              <a:ea typeface="+mn-lt"/>
              <a:cs typeface="+mn-lt"/>
            </a:endParaRPr>
          </a:p>
          <a:p>
            <a:r>
              <a:rPr lang="cs-CZ" b="1">
                <a:ea typeface="+mn-lt"/>
                <a:cs typeface="+mn-lt"/>
              </a:rPr>
              <a:t>EUSPA </a:t>
            </a:r>
            <a:endParaRPr lang="cs-CZ"/>
          </a:p>
          <a:p>
            <a:r>
              <a:rPr lang="cs-CZ" b="1">
                <a:ea typeface="+mn-lt"/>
                <a:cs typeface="+mn-lt"/>
              </a:rPr>
              <a:t>ESA</a:t>
            </a:r>
          </a:p>
          <a:p>
            <a:pPr marL="0" indent="0">
              <a:buNone/>
            </a:pPr>
            <a:endParaRPr lang="cs-CZ"/>
          </a:p>
          <a:p>
            <a:endParaRPr lang="cs-CZ"/>
          </a:p>
        </p:txBody>
      </p:sp>
      <p:sp>
        <p:nvSpPr>
          <p:cNvPr id="3" name="Zástupný symbol pro číslo snímku 2">
            <a:extLst>
              <a:ext uri="{FF2B5EF4-FFF2-40B4-BE49-F238E27FC236}">
                <a16:creationId xmlns:a16="http://schemas.microsoft.com/office/drawing/2014/main" id="{8ABBEA89-A1EE-3A25-DE3B-6203041529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EC564-B7BA-4D84-8F26-67FDE8A66870}" type="slidenum">
              <a:rPr kumimoji="0" lang="cs-CZ" sz="900" b="0" i="0" u="none" strike="noStrike" kern="1200" cap="none" spc="0" normalizeH="0" baseline="0" noProof="0" smtClean="0">
                <a:ln>
                  <a:noFill/>
                </a:ln>
                <a:solidFill>
                  <a:prstClr val="white"/>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cs-CZ" sz="9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4" name="Nadpis 3">
            <a:extLst>
              <a:ext uri="{FF2B5EF4-FFF2-40B4-BE49-F238E27FC236}">
                <a16:creationId xmlns:a16="http://schemas.microsoft.com/office/drawing/2014/main" id="{E592318C-86B5-BEF4-24B9-6C165A7F2BED}"/>
              </a:ext>
            </a:extLst>
          </p:cNvPr>
          <p:cNvSpPr>
            <a:spLocks noGrp="1"/>
          </p:cNvSpPr>
          <p:nvPr>
            <p:ph type="title"/>
          </p:nvPr>
        </p:nvSpPr>
        <p:spPr/>
        <p:txBody>
          <a:bodyPr/>
          <a:lstStyle/>
          <a:p>
            <a:r>
              <a:rPr lang="cs-CZ"/>
              <a:t>SPACE - 2024</a:t>
            </a:r>
          </a:p>
        </p:txBody>
      </p:sp>
    </p:spTree>
    <p:extLst>
      <p:ext uri="{BB962C8B-B14F-4D97-AF65-F5344CB8AC3E}">
        <p14:creationId xmlns:p14="http://schemas.microsoft.com/office/powerpoint/2010/main" val="1397235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fld id="{E57DCDF8-93D2-4143-AAC8-F9C3C302AAA3}" type="slidenum">
              <a:rPr lang="cs-CZ" smtClean="0"/>
              <a:t>21</a:t>
            </a:fld>
            <a:endParaRPr lang="cs-CZ"/>
          </a:p>
        </p:txBody>
      </p:sp>
      <p:sp>
        <p:nvSpPr>
          <p:cNvPr id="9" name="Nadpis 3">
            <a:extLst>
              <a:ext uri="{FF2B5EF4-FFF2-40B4-BE49-F238E27FC236}">
                <a16:creationId xmlns:a16="http://schemas.microsoft.com/office/drawing/2014/main" id="{B5E04A10-A75A-4EC3-9C71-C658EC67A62C}"/>
              </a:ext>
            </a:extLst>
          </p:cNvPr>
          <p:cNvSpPr>
            <a:spLocks noGrp="1"/>
          </p:cNvSpPr>
          <p:nvPr>
            <p:ph type="title"/>
          </p:nvPr>
        </p:nvSpPr>
        <p:spPr>
          <a:xfrm>
            <a:off x="503611" y="353009"/>
            <a:ext cx="11033125" cy="496887"/>
          </a:xfrm>
        </p:spPr>
        <p:txBody>
          <a:bodyPr/>
          <a:lstStyle/>
          <a:p>
            <a:r>
              <a:rPr lang="cs-CZ" cap="none"/>
              <a:t>Delegováno na </a:t>
            </a:r>
            <a:r>
              <a:rPr lang="cs-CZ">
                <a:hlinkClick r:id="rId3"/>
              </a:rPr>
              <a:t>EUSPA</a:t>
            </a:r>
            <a:endParaRPr lang="cs-CZ">
              <a:solidFill>
                <a:schemeClr val="bg1">
                  <a:lumMod val="65000"/>
                </a:schemeClr>
              </a:solidFill>
            </a:endParaRPr>
          </a:p>
        </p:txBody>
      </p:sp>
      <p:sp>
        <p:nvSpPr>
          <p:cNvPr id="7" name="Zástupný symbol pro obsah 1"/>
          <p:cNvSpPr>
            <a:spLocks noGrp="1"/>
          </p:cNvSpPr>
          <p:nvPr>
            <p:ph idx="1"/>
          </p:nvPr>
        </p:nvSpPr>
        <p:spPr>
          <a:xfrm>
            <a:off x="441325" y="1151467"/>
            <a:ext cx="11032233" cy="5193771"/>
          </a:xfrm>
        </p:spPr>
        <p:txBody>
          <a:bodyPr vert="horz" lIns="0" tIns="0" rIns="0" bIns="0" rtlCol="0" anchor="t">
            <a:normAutofit/>
          </a:bodyPr>
          <a:lstStyle/>
          <a:p>
            <a:pPr marL="0" indent="0">
              <a:buNone/>
            </a:pPr>
            <a:r>
              <a:rPr lang="en-GB" b="1" i="0">
                <a:solidFill>
                  <a:srgbClr val="4B4B4C"/>
                </a:solidFill>
                <a:effectLst/>
                <a:latin typeface="Lato" panose="020F0502020204030203" pitchFamily="34" charset="0"/>
              </a:rPr>
              <a:t>EGNSS - Transition towards a green, smart and more secure post-pandemic society (Innovation Action) </a:t>
            </a:r>
            <a:r>
              <a:rPr lang="cs-CZ" b="1" i="0">
                <a:solidFill>
                  <a:srgbClr val="4B4B4C"/>
                </a:solidFill>
                <a:effectLst/>
                <a:latin typeface="Lato" panose="020F0502020204030203" pitchFamily="34" charset="0"/>
              </a:rPr>
              <a:t>- </a:t>
            </a:r>
            <a:r>
              <a:rPr lang="en-GB" b="1" i="0">
                <a:solidFill>
                  <a:srgbClr val="4B4B4C"/>
                </a:solidFill>
                <a:effectLst/>
                <a:latin typeface="Lato" panose="020F0502020204030203" pitchFamily="34" charset="0"/>
              </a:rPr>
              <a:t>3.5 m</a:t>
            </a:r>
            <a:r>
              <a:rPr lang="cs-CZ" b="1" i="0">
                <a:solidFill>
                  <a:srgbClr val="4B4B4C"/>
                </a:solidFill>
                <a:effectLst/>
                <a:latin typeface="Lato" panose="020F0502020204030203" pitchFamily="34" charset="0"/>
              </a:rPr>
              <a:t> </a:t>
            </a:r>
            <a:r>
              <a:rPr lang="en-GB" b="1" i="0">
                <a:solidFill>
                  <a:srgbClr val="4B4B4C"/>
                </a:solidFill>
                <a:effectLst/>
                <a:latin typeface="Lato" panose="020F0502020204030203" pitchFamily="34" charset="0"/>
              </a:rPr>
              <a:t>EUR</a:t>
            </a:r>
            <a:endParaRPr lang="en-GB" b="0" i="0">
              <a:solidFill>
                <a:srgbClr val="4B4B4C"/>
              </a:solidFill>
              <a:effectLst/>
              <a:latin typeface="Lato" panose="020F0502020204030203" pitchFamily="34" charset="0"/>
            </a:endParaRPr>
          </a:p>
          <a:p>
            <a:pPr marL="0" indent="0">
              <a:buNone/>
            </a:pPr>
            <a:r>
              <a:rPr lang="cs-CZ" b="1"/>
              <a:t> </a:t>
            </a:r>
          </a:p>
          <a:p>
            <a:pPr marL="0" indent="0">
              <a:buNone/>
            </a:pPr>
            <a:r>
              <a:rPr lang="en-GB" b="1" i="0">
                <a:solidFill>
                  <a:srgbClr val="4B4B4C"/>
                </a:solidFill>
                <a:effectLst/>
                <a:latin typeface="Lato" panose="020F0502020204030203" pitchFamily="34" charset="0"/>
              </a:rPr>
              <a:t>EGNSS - Closing the gaps in mature, regulated and long lead markets (Innovation Action) </a:t>
            </a:r>
            <a:r>
              <a:rPr lang="cs-CZ" b="1" i="0">
                <a:solidFill>
                  <a:srgbClr val="4B4B4C"/>
                </a:solidFill>
                <a:effectLst/>
                <a:latin typeface="Lato" panose="020F0502020204030203" pitchFamily="34" charset="0"/>
              </a:rPr>
              <a:t>- </a:t>
            </a:r>
            <a:r>
              <a:rPr lang="en-GB" b="1" i="0">
                <a:solidFill>
                  <a:srgbClr val="4B4B4C"/>
                </a:solidFill>
                <a:effectLst/>
                <a:latin typeface="Lato" panose="020F0502020204030203" pitchFamily="34" charset="0"/>
              </a:rPr>
              <a:t>8m</a:t>
            </a:r>
            <a:r>
              <a:rPr lang="cs-CZ" b="1" i="0">
                <a:solidFill>
                  <a:srgbClr val="4B4B4C"/>
                </a:solidFill>
                <a:effectLst/>
                <a:latin typeface="Lato" panose="020F0502020204030203" pitchFamily="34" charset="0"/>
              </a:rPr>
              <a:t> </a:t>
            </a:r>
            <a:r>
              <a:rPr lang="en-GB" b="1" i="0">
                <a:solidFill>
                  <a:srgbClr val="4B4B4C"/>
                </a:solidFill>
                <a:effectLst/>
                <a:latin typeface="Lato" panose="020F0502020204030203" pitchFamily="34" charset="0"/>
              </a:rPr>
              <a:t>EUR</a:t>
            </a:r>
            <a:endParaRPr lang="cs-CZ" b="1" i="0">
              <a:solidFill>
                <a:srgbClr val="4B4B4C"/>
              </a:solidFill>
              <a:effectLst/>
              <a:latin typeface="Lato" panose="020F0502020204030203" pitchFamily="34" charset="0"/>
            </a:endParaRPr>
          </a:p>
          <a:p>
            <a:pPr marL="0" indent="0">
              <a:buNone/>
            </a:pPr>
            <a:endParaRPr lang="cs-CZ" b="1">
              <a:solidFill>
                <a:srgbClr val="4B4B4C"/>
              </a:solidFill>
              <a:latin typeface="Lato" panose="020F0502020204030203" pitchFamily="34" charset="0"/>
            </a:endParaRPr>
          </a:p>
          <a:p>
            <a:pPr marL="0" indent="0">
              <a:buNone/>
            </a:pPr>
            <a:r>
              <a:rPr lang="en-GB" b="1" i="0">
                <a:solidFill>
                  <a:srgbClr val="4B4B4C"/>
                </a:solidFill>
                <a:effectLst/>
                <a:latin typeface="Lato" panose="020F0502020204030203" pitchFamily="34" charset="0"/>
              </a:rPr>
              <a:t>Copernicus-based applications for businesses and policy-making (Research and Innovation Action) </a:t>
            </a:r>
            <a:r>
              <a:rPr lang="cs-CZ" b="1" i="0">
                <a:solidFill>
                  <a:srgbClr val="4B4B4C"/>
                </a:solidFill>
                <a:effectLst/>
                <a:latin typeface="Lato" panose="020F0502020204030203" pitchFamily="34" charset="0"/>
              </a:rPr>
              <a:t>- </a:t>
            </a:r>
            <a:r>
              <a:rPr lang="en-GB" b="1" i="0">
                <a:solidFill>
                  <a:srgbClr val="4B4B4C"/>
                </a:solidFill>
                <a:effectLst/>
                <a:latin typeface="Lato" panose="020F0502020204030203" pitchFamily="34" charset="0"/>
              </a:rPr>
              <a:t>7m</a:t>
            </a:r>
            <a:r>
              <a:rPr lang="cs-CZ" b="1" i="0">
                <a:solidFill>
                  <a:srgbClr val="4B4B4C"/>
                </a:solidFill>
                <a:effectLst/>
                <a:latin typeface="Lato" panose="020F0502020204030203" pitchFamily="34" charset="0"/>
              </a:rPr>
              <a:t> </a:t>
            </a:r>
            <a:r>
              <a:rPr lang="en-GB" b="1" i="0">
                <a:solidFill>
                  <a:srgbClr val="4B4B4C"/>
                </a:solidFill>
                <a:effectLst/>
                <a:latin typeface="Lato" panose="020F0502020204030203" pitchFamily="34" charset="0"/>
              </a:rPr>
              <a:t>EUR</a:t>
            </a:r>
            <a:endParaRPr lang="cs-CZ" b="1" i="0">
              <a:solidFill>
                <a:srgbClr val="4B4B4C"/>
              </a:solidFill>
              <a:effectLst/>
              <a:latin typeface="Lato" panose="020F0502020204030203" pitchFamily="34" charset="0"/>
            </a:endParaRPr>
          </a:p>
          <a:p>
            <a:pPr marL="0" indent="0">
              <a:buNone/>
            </a:pPr>
            <a:endParaRPr lang="cs-CZ" b="1">
              <a:solidFill>
                <a:srgbClr val="4B4B4C"/>
              </a:solidFill>
              <a:latin typeface="Lato" panose="020F0502020204030203" pitchFamily="34" charset="0"/>
            </a:endParaRPr>
          </a:p>
          <a:p>
            <a:pPr marL="0" indent="0">
              <a:buNone/>
            </a:pPr>
            <a:r>
              <a:rPr lang="en-GB" b="1" i="0">
                <a:solidFill>
                  <a:srgbClr val="4B4B4C"/>
                </a:solidFill>
                <a:effectLst/>
                <a:latin typeface="Lato"/>
                <a:ea typeface="Lato"/>
                <a:cs typeface="Lato"/>
              </a:rPr>
              <a:t>Designing space-based downstream applications with international partners (Research and Innovation Action) </a:t>
            </a:r>
            <a:r>
              <a:rPr lang="cs-CZ" b="1" i="0">
                <a:solidFill>
                  <a:srgbClr val="4B4B4C"/>
                </a:solidFill>
                <a:effectLst/>
                <a:latin typeface="Lato"/>
                <a:ea typeface="Lato"/>
                <a:cs typeface="Lato"/>
              </a:rPr>
              <a:t>- </a:t>
            </a:r>
            <a:r>
              <a:rPr lang="en-GB" b="1" i="0">
                <a:solidFill>
                  <a:srgbClr val="4B4B4C"/>
                </a:solidFill>
                <a:effectLst/>
                <a:latin typeface="Lato"/>
                <a:ea typeface="Lato"/>
                <a:cs typeface="Lato"/>
              </a:rPr>
              <a:t>6m</a:t>
            </a:r>
            <a:r>
              <a:rPr lang="cs-CZ" b="1" i="0">
                <a:solidFill>
                  <a:srgbClr val="4B4B4C"/>
                </a:solidFill>
                <a:effectLst/>
                <a:latin typeface="Lato"/>
                <a:ea typeface="Lato"/>
                <a:cs typeface="Lato"/>
              </a:rPr>
              <a:t> </a:t>
            </a:r>
            <a:r>
              <a:rPr lang="en-GB" b="1" i="0">
                <a:solidFill>
                  <a:srgbClr val="4B4B4C"/>
                </a:solidFill>
                <a:effectLst/>
                <a:latin typeface="Lato"/>
                <a:ea typeface="Lato"/>
                <a:cs typeface="Lato"/>
              </a:rPr>
              <a:t>EUR</a:t>
            </a:r>
            <a:endParaRPr lang="cs-CZ" b="1" i="0">
              <a:solidFill>
                <a:srgbClr val="4B4B4C"/>
              </a:solidFill>
              <a:effectLst/>
              <a:latin typeface="Lato"/>
              <a:ea typeface="Lato"/>
              <a:cs typeface="Lato"/>
            </a:endParaRPr>
          </a:p>
          <a:p>
            <a:pPr marL="0" indent="0">
              <a:buNone/>
            </a:pPr>
            <a:endParaRPr lang="cs-CZ" b="1" i="0">
              <a:solidFill>
                <a:srgbClr val="4B4B4C"/>
              </a:solidFill>
              <a:effectLst/>
              <a:latin typeface="Lato" panose="020F0502020204030203" pitchFamily="34" charset="0"/>
            </a:endParaRPr>
          </a:p>
          <a:p>
            <a:pPr marL="0" indent="0">
              <a:buNone/>
            </a:pPr>
            <a:r>
              <a:rPr lang="en-GB" b="1" i="0">
                <a:solidFill>
                  <a:srgbClr val="4B4B4C"/>
                </a:solidFill>
                <a:effectLst/>
                <a:latin typeface="Lato" panose="020F0502020204030203" pitchFamily="34" charset="0"/>
              </a:rPr>
              <a:t>EU GOVSATCOM for a safer and more secure EU (Innovation Action) </a:t>
            </a:r>
            <a:r>
              <a:rPr lang="cs-CZ" b="1" i="0">
                <a:solidFill>
                  <a:srgbClr val="4B4B4C"/>
                </a:solidFill>
                <a:effectLst/>
                <a:latin typeface="Lato" panose="020F0502020204030203" pitchFamily="34" charset="0"/>
              </a:rPr>
              <a:t>- </a:t>
            </a:r>
            <a:r>
              <a:rPr lang="en-GB" b="1" i="0">
                <a:solidFill>
                  <a:srgbClr val="4B4B4C"/>
                </a:solidFill>
                <a:effectLst/>
                <a:latin typeface="Lato" panose="020F0502020204030203" pitchFamily="34" charset="0"/>
              </a:rPr>
              <a:t>10m</a:t>
            </a:r>
            <a:r>
              <a:rPr lang="cs-CZ" b="1" i="0">
                <a:solidFill>
                  <a:srgbClr val="4B4B4C"/>
                </a:solidFill>
                <a:effectLst/>
                <a:latin typeface="Lato" panose="020F0502020204030203" pitchFamily="34" charset="0"/>
              </a:rPr>
              <a:t> </a:t>
            </a:r>
            <a:r>
              <a:rPr lang="en-GB" b="1" i="0">
                <a:solidFill>
                  <a:srgbClr val="4B4B4C"/>
                </a:solidFill>
                <a:effectLst/>
                <a:latin typeface="Lato" panose="020F0502020204030203" pitchFamily="34" charset="0"/>
              </a:rPr>
              <a:t>EUR</a:t>
            </a:r>
            <a:endParaRPr lang="en-GB" b="0" i="0">
              <a:solidFill>
                <a:srgbClr val="4B4B4C"/>
              </a:solidFill>
              <a:effectLst/>
              <a:latin typeface="Lato" panose="020F0502020204030203" pitchFamily="34" charset="0"/>
            </a:endParaRPr>
          </a:p>
          <a:p>
            <a:pPr marL="0" indent="0">
              <a:buNone/>
            </a:pPr>
            <a:endParaRPr lang="en-GB" b="0" i="0">
              <a:solidFill>
                <a:srgbClr val="4B4B4C"/>
              </a:solidFill>
              <a:effectLst/>
              <a:latin typeface="Lato" panose="020F0502020204030203" pitchFamily="34" charset="0"/>
            </a:endParaRPr>
          </a:p>
          <a:p>
            <a:pPr marL="0" indent="0">
              <a:buNone/>
            </a:pPr>
            <a:endParaRPr lang="cs-CZ" b="1" i="0">
              <a:solidFill>
                <a:srgbClr val="4B4B4C"/>
              </a:solidFill>
              <a:effectLst/>
              <a:latin typeface="Lato" panose="020F0502020204030203" pitchFamily="34" charset="0"/>
            </a:endParaRPr>
          </a:p>
          <a:p>
            <a:pPr marL="0" indent="0">
              <a:buNone/>
            </a:pPr>
            <a:endParaRPr lang="cs-CZ" b="1">
              <a:solidFill>
                <a:srgbClr val="4B4B4C"/>
              </a:solidFill>
              <a:latin typeface="Lato" panose="020F0502020204030203" pitchFamily="34" charset="0"/>
            </a:endParaRPr>
          </a:p>
          <a:p>
            <a:pPr marL="0" indent="0">
              <a:buNone/>
            </a:pPr>
            <a:endParaRPr lang="en-GB" b="0" i="0">
              <a:solidFill>
                <a:srgbClr val="4B4B4C"/>
              </a:solidFill>
              <a:effectLst/>
              <a:latin typeface="Lato" panose="020F0502020204030203" pitchFamily="34" charset="0"/>
            </a:endParaRPr>
          </a:p>
          <a:p>
            <a:pPr marL="0" indent="0">
              <a:buNone/>
            </a:pPr>
            <a:endParaRPr lang="cs-CZ" b="1" i="0">
              <a:solidFill>
                <a:srgbClr val="4B4B4C"/>
              </a:solidFill>
              <a:effectLst/>
              <a:latin typeface="Lato" panose="020F0502020204030203" pitchFamily="34" charset="0"/>
            </a:endParaRPr>
          </a:p>
          <a:p>
            <a:pPr marL="0" indent="0">
              <a:buNone/>
            </a:pPr>
            <a:endParaRPr lang="cs-CZ" b="1">
              <a:solidFill>
                <a:srgbClr val="4B4B4C"/>
              </a:solidFill>
              <a:latin typeface="Lato" panose="020F0502020204030203" pitchFamily="34" charset="0"/>
            </a:endParaRPr>
          </a:p>
          <a:p>
            <a:pPr marL="0" indent="0">
              <a:buNone/>
            </a:pPr>
            <a:endParaRPr lang="en-GB" b="0" i="0">
              <a:solidFill>
                <a:srgbClr val="4B4B4C"/>
              </a:solidFill>
              <a:effectLst/>
              <a:latin typeface="Lato" panose="020F0502020204030203" pitchFamily="34" charset="0"/>
            </a:endParaRPr>
          </a:p>
          <a:p>
            <a:pPr marL="0" indent="0">
              <a:buNone/>
            </a:pPr>
            <a:endParaRPr lang="cs-CZ" b="1"/>
          </a:p>
          <a:p>
            <a:endParaRPr lang="cs-CZ" b="1"/>
          </a:p>
          <a:p>
            <a:pPr marL="0" indent="0">
              <a:buNone/>
            </a:pPr>
            <a:endParaRPr lang="en-GB"/>
          </a:p>
          <a:p>
            <a:pPr marL="0" indent="0">
              <a:buNone/>
            </a:pPr>
            <a:endParaRPr lang="en-GB" b="1"/>
          </a:p>
          <a:p>
            <a:endParaRPr lang="cs-CZ" b="1"/>
          </a:p>
          <a:p>
            <a:pPr marL="0" indent="0">
              <a:buNone/>
            </a:pPr>
            <a:endParaRPr lang="en-GB"/>
          </a:p>
          <a:p>
            <a:pPr marL="0" indent="0">
              <a:buNone/>
            </a:pPr>
            <a:endParaRPr lang="cs-CZ" b="1"/>
          </a:p>
          <a:p>
            <a:pPr marL="0" indent="0">
              <a:buNone/>
            </a:pPr>
            <a:endParaRPr lang="cs-CZ" b="1"/>
          </a:p>
          <a:p>
            <a:pPr marL="0" indent="0">
              <a:buNone/>
            </a:pPr>
            <a:endParaRPr lang="cs-CZ" b="1"/>
          </a:p>
          <a:p>
            <a:pPr marL="0" indent="0">
              <a:buNone/>
            </a:pPr>
            <a:endParaRPr lang="cs-CZ" b="1"/>
          </a:p>
          <a:p>
            <a:pPr>
              <a:buFontTx/>
              <a:buChar char="-"/>
            </a:pPr>
            <a:endParaRPr lang="en-GB"/>
          </a:p>
          <a:p>
            <a:pPr marL="0" indent="0">
              <a:buNone/>
            </a:pPr>
            <a:endParaRPr lang="cs-CZ" b="1"/>
          </a:p>
          <a:p>
            <a:endParaRPr lang="en-GB"/>
          </a:p>
          <a:p>
            <a:endParaRPr lang="en-GB"/>
          </a:p>
        </p:txBody>
      </p:sp>
    </p:spTree>
    <p:extLst>
      <p:ext uri="{BB962C8B-B14F-4D97-AF65-F5344CB8AC3E}">
        <p14:creationId xmlns:p14="http://schemas.microsoft.com/office/powerpoint/2010/main" val="138873854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fld id="{E57DCDF8-93D2-4143-AAC8-F9C3C302AAA3}" type="slidenum">
              <a:rPr lang="cs-CZ" smtClean="0"/>
              <a:t>22</a:t>
            </a:fld>
            <a:endParaRPr lang="cs-CZ"/>
          </a:p>
        </p:txBody>
      </p:sp>
      <p:sp>
        <p:nvSpPr>
          <p:cNvPr id="9" name="Nadpis 3">
            <a:extLst>
              <a:ext uri="{FF2B5EF4-FFF2-40B4-BE49-F238E27FC236}">
                <a16:creationId xmlns:a16="http://schemas.microsoft.com/office/drawing/2014/main" id="{B5E04A10-A75A-4EC3-9C71-C658EC67A62C}"/>
              </a:ext>
            </a:extLst>
          </p:cNvPr>
          <p:cNvSpPr>
            <a:spLocks noGrp="1"/>
          </p:cNvSpPr>
          <p:nvPr>
            <p:ph type="title"/>
          </p:nvPr>
        </p:nvSpPr>
        <p:spPr>
          <a:xfrm>
            <a:off x="503611" y="384092"/>
            <a:ext cx="11033125" cy="496887"/>
          </a:xfrm>
        </p:spPr>
        <p:txBody>
          <a:bodyPr/>
          <a:lstStyle/>
          <a:p>
            <a:r>
              <a:rPr lang="cs-CZ"/>
              <a:t>delegováno na ESA</a:t>
            </a:r>
            <a:endParaRPr lang="cs-CZ">
              <a:solidFill>
                <a:schemeClr val="bg1">
                  <a:lumMod val="65000"/>
                </a:schemeClr>
              </a:solidFill>
            </a:endParaRPr>
          </a:p>
        </p:txBody>
      </p:sp>
      <p:sp>
        <p:nvSpPr>
          <p:cNvPr id="2" name="Zástupný obsah 4">
            <a:extLst>
              <a:ext uri="{FF2B5EF4-FFF2-40B4-BE49-F238E27FC236}">
                <a16:creationId xmlns:a16="http://schemas.microsoft.com/office/drawing/2014/main" id="{255DAF6B-0E7C-D94A-74A4-23003080631C}"/>
              </a:ext>
            </a:extLst>
          </p:cNvPr>
          <p:cNvSpPr txBox="1">
            <a:spLocks/>
          </p:cNvSpPr>
          <p:nvPr/>
        </p:nvSpPr>
        <p:spPr>
          <a:xfrm>
            <a:off x="503611" y="1269857"/>
            <a:ext cx="11589431" cy="4890913"/>
          </a:xfrm>
          <a:prstGeom prst="rect">
            <a:avLst/>
          </a:prstGeom>
        </p:spPr>
        <p:txBody>
          <a:bodyPr vert="horz" lIns="0" tIns="0" rIns="0" bIns="0" rtlCol="0" anchor="t">
            <a:normAutofit lnSpcReduction="10000"/>
          </a:bodyPr>
          <a:lstStyle>
            <a:lvl1pPr marL="228600" indent="-228600" algn="l" defTabSz="914400" rtl="0" eaLnBrk="1" latinLnBrk="0" hangingPunct="1">
              <a:lnSpc>
                <a:spcPct val="100000"/>
              </a:lnSpc>
              <a:spcBef>
                <a:spcPts val="1000"/>
              </a:spcBef>
              <a:buClr>
                <a:schemeClr val="bg2"/>
              </a:buClr>
              <a:buFont typeface="Wingdings" panose="05000000000000000000" pitchFamily="2" charset="2"/>
              <a:buChar char="§"/>
              <a:defRPr sz="2000" kern="1200">
                <a:solidFill>
                  <a:schemeClr val="tx1"/>
                </a:solidFill>
                <a:latin typeface="+mn-lt"/>
                <a:ea typeface="+mn-ea"/>
                <a:cs typeface="+mn-cs"/>
              </a:defRPr>
            </a:lvl1pPr>
            <a:lvl2pPr marL="685800" indent="-288000" algn="l" defTabSz="914400" rtl="0" eaLnBrk="1" latinLnBrk="0" hangingPunct="1">
              <a:lnSpc>
                <a:spcPct val="100000"/>
              </a:lnSpc>
              <a:spcBef>
                <a:spcPts val="500"/>
              </a:spcBef>
              <a:buClr>
                <a:schemeClr val="tx2"/>
              </a:buClr>
              <a:buFont typeface="Franklin Gothic Book" panose="020B05030201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strike="sngStrike"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strike="sngStrike"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a:t>Indirectly managed actions delegated to ESA</a:t>
            </a:r>
            <a:r>
              <a:rPr lang="cs-CZ" b="1"/>
              <a:t>:</a:t>
            </a:r>
          </a:p>
          <a:p>
            <a:r>
              <a:rPr lang="en-GB"/>
              <a:t>ESA.1 2023-2024-EGNSS Evolution: Technology and infrastructure-related R&amp;D activities</a:t>
            </a:r>
            <a:endParaRPr lang="cs-CZ"/>
          </a:p>
          <a:p>
            <a:pPr lvl="1" indent="-287655"/>
            <a:r>
              <a:rPr lang="en-GB"/>
              <a:t>development of new and emerging technologies </a:t>
            </a:r>
            <a:r>
              <a:rPr lang="cs-CZ"/>
              <a:t>- </a:t>
            </a:r>
            <a:r>
              <a:rPr lang="en-GB"/>
              <a:t>e.g. Low Earth Orbit Positioning</a:t>
            </a:r>
            <a:r>
              <a:rPr lang="cs-CZ"/>
              <a:t>, 2024 – 43 mil EUR</a:t>
            </a:r>
          </a:p>
          <a:p>
            <a:r>
              <a:rPr lang="en-GB"/>
              <a:t> ESA.2 2023-2024 Secure Connectivity/GOVSATCOM Space infrastructure: Development and Validation</a:t>
            </a:r>
            <a:endParaRPr lang="cs-CZ"/>
          </a:p>
          <a:p>
            <a:pPr lvl="1" indent="-287655"/>
            <a:r>
              <a:rPr lang="en-GB"/>
              <a:t>construction of the initial space and ground infrastructure required for the provision of governmental services</a:t>
            </a:r>
            <a:r>
              <a:rPr lang="cs-CZ"/>
              <a:t>, 2024 – 20 mil EUR</a:t>
            </a:r>
            <a:endParaRPr lang="cs-CZ" b="1"/>
          </a:p>
          <a:p>
            <a:r>
              <a:rPr lang="en-GB"/>
              <a:t>ESA.4 In Orbit Demonstration/Validation (IOD/IOV) service</a:t>
            </a:r>
            <a:endParaRPr lang="cs-CZ"/>
          </a:p>
          <a:p>
            <a:pPr lvl="1" indent="-287655"/>
            <a:r>
              <a:rPr lang="en-GB"/>
              <a:t>need for a regular, sustainable, cost-effective and responsive In Orbit Demonstration/Validation (IOD/IOV) service</a:t>
            </a:r>
            <a:endParaRPr lang="cs-CZ"/>
          </a:p>
          <a:p>
            <a:pPr marL="397510" lvl="1" indent="0">
              <a:buNone/>
            </a:pPr>
            <a:r>
              <a:rPr lang="cs-CZ"/>
              <a:t>2024 – 13 mil EUR</a:t>
            </a:r>
          </a:p>
          <a:p>
            <a:pPr marL="397510" lvl="1" indent="0">
              <a:buNone/>
            </a:pPr>
            <a:endParaRPr lang="cs-CZ"/>
          </a:p>
          <a:p>
            <a:pPr marL="283210" indent="-342900"/>
            <a:r>
              <a:rPr lang="en-GB"/>
              <a:t>ESA.5 Space Weather and Near-Earth Objects</a:t>
            </a:r>
            <a:endParaRPr lang="cs-CZ"/>
          </a:p>
          <a:p>
            <a:pPr marL="740410" lvl="1" indent="-342900"/>
            <a:r>
              <a:rPr lang="en-GB"/>
              <a:t>monitor and forecast SWE just like terrestrial weather</a:t>
            </a:r>
            <a:endParaRPr lang="cs-CZ"/>
          </a:p>
          <a:p>
            <a:pPr marL="740410" lvl="1" indent="-342900"/>
            <a:r>
              <a:rPr lang="en-GB"/>
              <a:t>investigating the physical and dynamical properties of the NEO</a:t>
            </a:r>
            <a:endParaRPr lang="cs-CZ"/>
          </a:p>
          <a:p>
            <a:pPr marL="397510" lvl="1" indent="0">
              <a:buNone/>
            </a:pPr>
            <a:r>
              <a:rPr lang="cs-CZ"/>
              <a:t>2024 – 5.7  mil EUR</a:t>
            </a:r>
          </a:p>
        </p:txBody>
      </p:sp>
    </p:spTree>
    <p:extLst>
      <p:ext uri="{BB962C8B-B14F-4D97-AF65-F5344CB8AC3E}">
        <p14:creationId xmlns:p14="http://schemas.microsoft.com/office/powerpoint/2010/main" val="15219692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fld id="{E57DCDF8-93D2-4143-AAC8-F9C3C302AAA3}" type="slidenum">
              <a:rPr lang="cs-CZ" smtClean="0"/>
              <a:t>23</a:t>
            </a:fld>
            <a:endParaRPr lang="cs-CZ"/>
          </a:p>
        </p:txBody>
      </p:sp>
      <p:sp>
        <p:nvSpPr>
          <p:cNvPr id="9" name="Nadpis 3">
            <a:extLst>
              <a:ext uri="{FF2B5EF4-FFF2-40B4-BE49-F238E27FC236}">
                <a16:creationId xmlns:a16="http://schemas.microsoft.com/office/drawing/2014/main" id="{B5E04A10-A75A-4EC3-9C71-C658EC67A62C}"/>
              </a:ext>
            </a:extLst>
          </p:cNvPr>
          <p:cNvSpPr>
            <a:spLocks noGrp="1"/>
          </p:cNvSpPr>
          <p:nvPr>
            <p:ph type="title"/>
          </p:nvPr>
        </p:nvSpPr>
        <p:spPr>
          <a:xfrm>
            <a:off x="503611" y="353009"/>
            <a:ext cx="11033125" cy="496887"/>
          </a:xfrm>
        </p:spPr>
        <p:txBody>
          <a:bodyPr/>
          <a:lstStyle/>
          <a:p>
            <a:r>
              <a:rPr lang="cs-CZ" cap="none"/>
              <a:t>Delegováno na </a:t>
            </a:r>
            <a:r>
              <a:rPr lang="cs-CZ">
                <a:hlinkClick r:id="rId3"/>
              </a:rPr>
              <a:t>EUSPA</a:t>
            </a:r>
            <a:r>
              <a:rPr lang="cs-CZ"/>
              <a:t> </a:t>
            </a:r>
            <a:endParaRPr lang="cs-CZ">
              <a:solidFill>
                <a:schemeClr val="bg1">
                  <a:lumMod val="65000"/>
                </a:schemeClr>
              </a:solidFill>
            </a:endParaRPr>
          </a:p>
        </p:txBody>
      </p:sp>
      <p:sp>
        <p:nvSpPr>
          <p:cNvPr id="7" name="Zástupný symbol pro obsah 1"/>
          <p:cNvSpPr>
            <a:spLocks noGrp="1"/>
          </p:cNvSpPr>
          <p:nvPr>
            <p:ph idx="1"/>
          </p:nvPr>
        </p:nvSpPr>
        <p:spPr>
          <a:xfrm>
            <a:off x="441325" y="1151467"/>
            <a:ext cx="11032233" cy="5193771"/>
          </a:xfrm>
        </p:spPr>
        <p:txBody>
          <a:bodyPr vert="horz" lIns="0" tIns="0" rIns="0" bIns="0" rtlCol="0" anchor="t">
            <a:normAutofit/>
          </a:bodyPr>
          <a:lstStyle/>
          <a:p>
            <a:pPr marL="0" indent="0">
              <a:buNone/>
            </a:pPr>
            <a:r>
              <a:rPr lang="en-GB" b="1" i="0">
                <a:solidFill>
                  <a:srgbClr val="4B4B4C"/>
                </a:solidFill>
                <a:effectLst/>
                <a:latin typeface="Lato" panose="020F0502020204030203" pitchFamily="34" charset="0"/>
              </a:rPr>
              <a:t>EGNSS - Transition towards a green, smart and more secure post-pandemic society (Innovation Action) </a:t>
            </a:r>
            <a:r>
              <a:rPr lang="cs-CZ" b="1" i="0">
                <a:solidFill>
                  <a:srgbClr val="4B4B4C"/>
                </a:solidFill>
                <a:effectLst/>
                <a:latin typeface="Lato" panose="020F0502020204030203" pitchFamily="34" charset="0"/>
              </a:rPr>
              <a:t>- </a:t>
            </a:r>
            <a:r>
              <a:rPr lang="en-GB" b="1" i="0">
                <a:solidFill>
                  <a:srgbClr val="4B4B4C"/>
                </a:solidFill>
                <a:effectLst/>
                <a:latin typeface="Lato" panose="020F0502020204030203" pitchFamily="34" charset="0"/>
              </a:rPr>
              <a:t>3.5 m</a:t>
            </a:r>
            <a:r>
              <a:rPr lang="cs-CZ" b="1" i="0">
                <a:solidFill>
                  <a:srgbClr val="4B4B4C"/>
                </a:solidFill>
                <a:effectLst/>
                <a:latin typeface="Lato" panose="020F0502020204030203" pitchFamily="34" charset="0"/>
              </a:rPr>
              <a:t> </a:t>
            </a:r>
            <a:r>
              <a:rPr lang="en-GB" b="1" i="0">
                <a:solidFill>
                  <a:srgbClr val="4B4B4C"/>
                </a:solidFill>
                <a:effectLst/>
                <a:latin typeface="Lato" panose="020F0502020204030203" pitchFamily="34" charset="0"/>
              </a:rPr>
              <a:t>EUR</a:t>
            </a:r>
            <a:endParaRPr lang="en-GB" b="0" i="0">
              <a:solidFill>
                <a:srgbClr val="4B4B4C"/>
              </a:solidFill>
              <a:effectLst/>
              <a:latin typeface="Lato" panose="020F0502020204030203" pitchFamily="34" charset="0"/>
            </a:endParaRPr>
          </a:p>
          <a:p>
            <a:pPr marL="0" indent="0">
              <a:buNone/>
            </a:pPr>
            <a:r>
              <a:rPr lang="cs-CZ" b="1"/>
              <a:t> </a:t>
            </a:r>
          </a:p>
          <a:p>
            <a:pPr marL="0" indent="0">
              <a:buNone/>
            </a:pPr>
            <a:r>
              <a:rPr lang="en-GB" b="1" i="0">
                <a:solidFill>
                  <a:srgbClr val="4B4B4C"/>
                </a:solidFill>
                <a:effectLst/>
                <a:latin typeface="Lato" panose="020F0502020204030203" pitchFamily="34" charset="0"/>
              </a:rPr>
              <a:t>EGNSS - Closing the gaps in mature, regulated and long lead markets (Innovation Action) </a:t>
            </a:r>
            <a:r>
              <a:rPr lang="cs-CZ" b="1" i="0">
                <a:solidFill>
                  <a:srgbClr val="4B4B4C"/>
                </a:solidFill>
                <a:effectLst/>
                <a:latin typeface="Lato" panose="020F0502020204030203" pitchFamily="34" charset="0"/>
              </a:rPr>
              <a:t>- </a:t>
            </a:r>
            <a:r>
              <a:rPr lang="en-GB" b="1" i="0">
                <a:solidFill>
                  <a:srgbClr val="4B4B4C"/>
                </a:solidFill>
                <a:effectLst/>
                <a:latin typeface="Lato" panose="020F0502020204030203" pitchFamily="34" charset="0"/>
              </a:rPr>
              <a:t>8m</a:t>
            </a:r>
            <a:r>
              <a:rPr lang="cs-CZ" b="1" i="0">
                <a:solidFill>
                  <a:srgbClr val="4B4B4C"/>
                </a:solidFill>
                <a:effectLst/>
                <a:latin typeface="Lato" panose="020F0502020204030203" pitchFamily="34" charset="0"/>
              </a:rPr>
              <a:t> </a:t>
            </a:r>
            <a:r>
              <a:rPr lang="en-GB" b="1" i="0">
                <a:solidFill>
                  <a:srgbClr val="4B4B4C"/>
                </a:solidFill>
                <a:effectLst/>
                <a:latin typeface="Lato" panose="020F0502020204030203" pitchFamily="34" charset="0"/>
              </a:rPr>
              <a:t>EUR</a:t>
            </a:r>
            <a:endParaRPr lang="cs-CZ" b="1" i="0">
              <a:solidFill>
                <a:srgbClr val="4B4B4C"/>
              </a:solidFill>
              <a:effectLst/>
              <a:latin typeface="Lato" panose="020F0502020204030203" pitchFamily="34" charset="0"/>
            </a:endParaRPr>
          </a:p>
          <a:p>
            <a:pPr marL="0" indent="0">
              <a:buNone/>
            </a:pPr>
            <a:endParaRPr lang="cs-CZ" b="1">
              <a:solidFill>
                <a:srgbClr val="4B4B4C"/>
              </a:solidFill>
              <a:latin typeface="Lato" panose="020F0502020204030203" pitchFamily="34" charset="0"/>
            </a:endParaRPr>
          </a:p>
          <a:p>
            <a:pPr marL="0" indent="0">
              <a:buNone/>
            </a:pPr>
            <a:r>
              <a:rPr lang="en-GB" b="1" i="0">
                <a:solidFill>
                  <a:srgbClr val="4B4B4C"/>
                </a:solidFill>
                <a:effectLst/>
                <a:latin typeface="Lato" panose="020F0502020204030203" pitchFamily="34" charset="0"/>
              </a:rPr>
              <a:t>Copernicus-based applications for businesses and policy-making (Research and Innovation Action) </a:t>
            </a:r>
            <a:r>
              <a:rPr lang="cs-CZ" b="1" i="0">
                <a:solidFill>
                  <a:srgbClr val="4B4B4C"/>
                </a:solidFill>
                <a:effectLst/>
                <a:latin typeface="Lato" panose="020F0502020204030203" pitchFamily="34" charset="0"/>
              </a:rPr>
              <a:t>- </a:t>
            </a:r>
            <a:r>
              <a:rPr lang="en-GB" b="1" i="0">
                <a:solidFill>
                  <a:srgbClr val="4B4B4C"/>
                </a:solidFill>
                <a:effectLst/>
                <a:latin typeface="Lato" panose="020F0502020204030203" pitchFamily="34" charset="0"/>
              </a:rPr>
              <a:t>7m</a:t>
            </a:r>
            <a:r>
              <a:rPr lang="cs-CZ" b="1" i="0">
                <a:solidFill>
                  <a:srgbClr val="4B4B4C"/>
                </a:solidFill>
                <a:effectLst/>
                <a:latin typeface="Lato" panose="020F0502020204030203" pitchFamily="34" charset="0"/>
              </a:rPr>
              <a:t> </a:t>
            </a:r>
            <a:r>
              <a:rPr lang="en-GB" b="1" i="0">
                <a:solidFill>
                  <a:srgbClr val="4B4B4C"/>
                </a:solidFill>
                <a:effectLst/>
                <a:latin typeface="Lato" panose="020F0502020204030203" pitchFamily="34" charset="0"/>
              </a:rPr>
              <a:t>EUR</a:t>
            </a:r>
            <a:endParaRPr lang="cs-CZ" b="1" i="0">
              <a:solidFill>
                <a:srgbClr val="4B4B4C"/>
              </a:solidFill>
              <a:effectLst/>
              <a:latin typeface="Lato" panose="020F0502020204030203" pitchFamily="34" charset="0"/>
            </a:endParaRPr>
          </a:p>
          <a:p>
            <a:pPr marL="0" indent="0">
              <a:buNone/>
            </a:pPr>
            <a:endParaRPr lang="cs-CZ" b="1">
              <a:solidFill>
                <a:srgbClr val="4B4B4C"/>
              </a:solidFill>
              <a:latin typeface="Lato" panose="020F0502020204030203" pitchFamily="34" charset="0"/>
            </a:endParaRPr>
          </a:p>
          <a:p>
            <a:pPr marL="0" indent="0">
              <a:buNone/>
            </a:pPr>
            <a:r>
              <a:rPr lang="en-GB" b="1" i="0">
                <a:solidFill>
                  <a:srgbClr val="4B4B4C"/>
                </a:solidFill>
                <a:effectLst/>
                <a:latin typeface="Lato" panose="020F0502020204030203" pitchFamily="34" charset="0"/>
                <a:hlinkClick r:id="rId4"/>
              </a:rPr>
              <a:t>Designing space-based downstream applications with international partners (Research and Innovation Action) </a:t>
            </a:r>
            <a:r>
              <a:rPr lang="cs-CZ" b="1" i="0">
                <a:solidFill>
                  <a:srgbClr val="4B4B4C"/>
                </a:solidFill>
                <a:effectLst/>
                <a:latin typeface="Lato" panose="020F0502020204030203" pitchFamily="34" charset="0"/>
                <a:hlinkClick r:id="rId4"/>
              </a:rPr>
              <a:t>- </a:t>
            </a:r>
            <a:r>
              <a:rPr lang="en-GB" b="1" i="0">
                <a:solidFill>
                  <a:srgbClr val="4B4B4C"/>
                </a:solidFill>
                <a:effectLst/>
                <a:latin typeface="Lato" panose="020F0502020204030203" pitchFamily="34" charset="0"/>
                <a:hlinkClick r:id="rId4"/>
              </a:rPr>
              <a:t>6m</a:t>
            </a:r>
            <a:r>
              <a:rPr lang="cs-CZ" b="1" i="0">
                <a:solidFill>
                  <a:srgbClr val="4B4B4C"/>
                </a:solidFill>
                <a:effectLst/>
                <a:latin typeface="Lato" panose="020F0502020204030203" pitchFamily="34" charset="0"/>
                <a:hlinkClick r:id="rId4"/>
              </a:rPr>
              <a:t> </a:t>
            </a:r>
            <a:r>
              <a:rPr lang="en-GB" b="1" i="0">
                <a:solidFill>
                  <a:srgbClr val="4B4B4C"/>
                </a:solidFill>
                <a:effectLst/>
                <a:latin typeface="Lato" panose="020F0502020204030203" pitchFamily="34" charset="0"/>
                <a:hlinkClick r:id="rId4"/>
              </a:rPr>
              <a:t>EUR</a:t>
            </a:r>
            <a:endParaRPr lang="cs-CZ" b="1" i="0">
              <a:solidFill>
                <a:srgbClr val="4B4B4C"/>
              </a:solidFill>
              <a:effectLst/>
              <a:latin typeface="Lato" panose="020F0502020204030203" pitchFamily="34" charset="0"/>
            </a:endParaRPr>
          </a:p>
          <a:p>
            <a:pPr marL="0" indent="0">
              <a:buNone/>
            </a:pPr>
            <a:endParaRPr lang="cs-CZ" b="1" i="0">
              <a:solidFill>
                <a:srgbClr val="4B4B4C"/>
              </a:solidFill>
              <a:effectLst/>
              <a:latin typeface="Lato" panose="020F0502020204030203" pitchFamily="34" charset="0"/>
            </a:endParaRPr>
          </a:p>
          <a:p>
            <a:pPr marL="0" indent="0">
              <a:buNone/>
            </a:pPr>
            <a:r>
              <a:rPr lang="en-GB" b="1" i="0">
                <a:solidFill>
                  <a:srgbClr val="4B4B4C"/>
                </a:solidFill>
                <a:effectLst/>
                <a:latin typeface="Lato" panose="020F0502020204030203" pitchFamily="34" charset="0"/>
              </a:rPr>
              <a:t>EU GOVSATCOM for a safer and more secure EU (Innovation Action) </a:t>
            </a:r>
            <a:r>
              <a:rPr lang="cs-CZ" b="1" i="0">
                <a:solidFill>
                  <a:srgbClr val="4B4B4C"/>
                </a:solidFill>
                <a:effectLst/>
                <a:latin typeface="Lato" panose="020F0502020204030203" pitchFamily="34" charset="0"/>
              </a:rPr>
              <a:t>- </a:t>
            </a:r>
            <a:r>
              <a:rPr lang="en-GB" b="1" i="0">
                <a:solidFill>
                  <a:srgbClr val="4B4B4C"/>
                </a:solidFill>
                <a:effectLst/>
                <a:latin typeface="Lato" panose="020F0502020204030203" pitchFamily="34" charset="0"/>
              </a:rPr>
              <a:t>10m</a:t>
            </a:r>
            <a:r>
              <a:rPr lang="cs-CZ" b="1" i="0">
                <a:solidFill>
                  <a:srgbClr val="4B4B4C"/>
                </a:solidFill>
                <a:effectLst/>
                <a:latin typeface="Lato" panose="020F0502020204030203" pitchFamily="34" charset="0"/>
              </a:rPr>
              <a:t> </a:t>
            </a:r>
            <a:r>
              <a:rPr lang="en-GB" b="1" i="0">
                <a:solidFill>
                  <a:srgbClr val="4B4B4C"/>
                </a:solidFill>
                <a:effectLst/>
                <a:latin typeface="Lato" panose="020F0502020204030203" pitchFamily="34" charset="0"/>
              </a:rPr>
              <a:t>EUR</a:t>
            </a:r>
            <a:endParaRPr lang="en-GB" b="0" i="0">
              <a:solidFill>
                <a:srgbClr val="4B4B4C"/>
              </a:solidFill>
              <a:effectLst/>
              <a:latin typeface="Lato" panose="020F0502020204030203" pitchFamily="34" charset="0"/>
            </a:endParaRPr>
          </a:p>
          <a:p>
            <a:pPr marL="0" indent="0">
              <a:buNone/>
            </a:pPr>
            <a:endParaRPr lang="en-GB" b="0" i="0">
              <a:solidFill>
                <a:srgbClr val="4B4B4C"/>
              </a:solidFill>
              <a:effectLst/>
              <a:latin typeface="Lato" panose="020F0502020204030203" pitchFamily="34" charset="0"/>
            </a:endParaRPr>
          </a:p>
          <a:p>
            <a:pPr marL="0" indent="0">
              <a:buNone/>
            </a:pPr>
            <a:endParaRPr lang="cs-CZ" b="1" i="0">
              <a:solidFill>
                <a:srgbClr val="4B4B4C"/>
              </a:solidFill>
              <a:effectLst/>
              <a:latin typeface="Lato" panose="020F0502020204030203" pitchFamily="34" charset="0"/>
            </a:endParaRPr>
          </a:p>
          <a:p>
            <a:pPr marL="0" indent="0">
              <a:buNone/>
            </a:pPr>
            <a:endParaRPr lang="cs-CZ" b="1">
              <a:solidFill>
                <a:srgbClr val="4B4B4C"/>
              </a:solidFill>
              <a:latin typeface="Lato" panose="020F0502020204030203" pitchFamily="34" charset="0"/>
            </a:endParaRPr>
          </a:p>
          <a:p>
            <a:pPr marL="0" indent="0">
              <a:buNone/>
            </a:pPr>
            <a:endParaRPr lang="en-GB" b="0" i="0">
              <a:solidFill>
                <a:srgbClr val="4B4B4C"/>
              </a:solidFill>
              <a:effectLst/>
              <a:latin typeface="Lato" panose="020F0502020204030203" pitchFamily="34" charset="0"/>
            </a:endParaRPr>
          </a:p>
          <a:p>
            <a:pPr marL="0" indent="0">
              <a:buNone/>
            </a:pPr>
            <a:endParaRPr lang="cs-CZ" b="1" i="0">
              <a:solidFill>
                <a:srgbClr val="4B4B4C"/>
              </a:solidFill>
              <a:effectLst/>
              <a:latin typeface="Lato" panose="020F0502020204030203" pitchFamily="34" charset="0"/>
            </a:endParaRPr>
          </a:p>
          <a:p>
            <a:pPr marL="0" indent="0">
              <a:buNone/>
            </a:pPr>
            <a:endParaRPr lang="cs-CZ" b="1">
              <a:solidFill>
                <a:srgbClr val="4B4B4C"/>
              </a:solidFill>
              <a:latin typeface="Lato" panose="020F0502020204030203" pitchFamily="34" charset="0"/>
            </a:endParaRPr>
          </a:p>
          <a:p>
            <a:pPr marL="0" indent="0">
              <a:buNone/>
            </a:pPr>
            <a:endParaRPr lang="en-GB" b="0" i="0">
              <a:solidFill>
                <a:srgbClr val="4B4B4C"/>
              </a:solidFill>
              <a:effectLst/>
              <a:latin typeface="Lato" panose="020F0502020204030203" pitchFamily="34" charset="0"/>
            </a:endParaRPr>
          </a:p>
          <a:p>
            <a:pPr marL="0" indent="0">
              <a:buNone/>
            </a:pPr>
            <a:endParaRPr lang="cs-CZ" b="1"/>
          </a:p>
          <a:p>
            <a:endParaRPr lang="cs-CZ" b="1"/>
          </a:p>
          <a:p>
            <a:pPr marL="0" indent="0">
              <a:buNone/>
            </a:pPr>
            <a:endParaRPr lang="en-GB"/>
          </a:p>
          <a:p>
            <a:pPr marL="0" indent="0">
              <a:buNone/>
            </a:pPr>
            <a:endParaRPr lang="en-GB" b="1"/>
          </a:p>
          <a:p>
            <a:endParaRPr lang="cs-CZ" b="1"/>
          </a:p>
          <a:p>
            <a:pPr marL="0" indent="0">
              <a:buNone/>
            </a:pPr>
            <a:endParaRPr lang="en-GB"/>
          </a:p>
          <a:p>
            <a:pPr marL="0" indent="0">
              <a:buNone/>
            </a:pPr>
            <a:endParaRPr lang="cs-CZ" b="1"/>
          </a:p>
          <a:p>
            <a:pPr marL="0" indent="0">
              <a:buNone/>
            </a:pPr>
            <a:endParaRPr lang="cs-CZ" b="1"/>
          </a:p>
          <a:p>
            <a:pPr marL="0" indent="0">
              <a:buNone/>
            </a:pPr>
            <a:endParaRPr lang="cs-CZ" b="1"/>
          </a:p>
          <a:p>
            <a:pPr marL="0" indent="0">
              <a:buNone/>
            </a:pPr>
            <a:endParaRPr lang="cs-CZ" b="1"/>
          </a:p>
          <a:p>
            <a:pPr>
              <a:buFontTx/>
              <a:buChar char="-"/>
            </a:pPr>
            <a:endParaRPr lang="en-GB"/>
          </a:p>
          <a:p>
            <a:pPr marL="0" indent="0">
              <a:buNone/>
            </a:pPr>
            <a:endParaRPr lang="cs-CZ" b="1"/>
          </a:p>
          <a:p>
            <a:endParaRPr lang="en-GB"/>
          </a:p>
          <a:p>
            <a:endParaRPr lang="en-GB"/>
          </a:p>
        </p:txBody>
      </p:sp>
    </p:spTree>
    <p:extLst>
      <p:ext uri="{BB962C8B-B14F-4D97-AF65-F5344CB8AC3E}">
        <p14:creationId xmlns:p14="http://schemas.microsoft.com/office/powerpoint/2010/main" val="782726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65016A51-043A-42BD-A945-585EF786A295}"/>
              </a:ext>
            </a:extLst>
          </p:cNvPr>
          <p:cNvSpPr>
            <a:spLocks noGrp="1"/>
          </p:cNvSpPr>
          <p:nvPr>
            <p:ph type="title"/>
          </p:nvPr>
        </p:nvSpPr>
        <p:spPr>
          <a:xfrm>
            <a:off x="736600" y="3242945"/>
            <a:ext cx="6835172" cy="1648143"/>
          </a:xfrm>
        </p:spPr>
        <p:txBody>
          <a:bodyPr/>
          <a:lstStyle/>
          <a:p>
            <a:r>
              <a:rPr lang="cs-CZ"/>
              <a:t>Horizont </a:t>
            </a:r>
            <a:r>
              <a:rPr lang="cs-CZ" err="1"/>
              <a:t>evropa</a:t>
            </a:r>
            <a:br>
              <a:rPr lang="cs-CZ"/>
            </a:br>
            <a:r>
              <a:rPr lang="cs-CZ">
                <a:solidFill>
                  <a:srgbClr val="E6AF14"/>
                </a:solidFill>
              </a:rPr>
              <a:t>klastr 5</a:t>
            </a:r>
            <a:r>
              <a:rPr lang="cs-CZ"/>
              <a:t> – klima, energetika a mobilita</a:t>
            </a:r>
          </a:p>
        </p:txBody>
      </p:sp>
      <p:sp>
        <p:nvSpPr>
          <p:cNvPr id="7" name="Zástupný text 6">
            <a:extLst>
              <a:ext uri="{FF2B5EF4-FFF2-40B4-BE49-F238E27FC236}">
                <a16:creationId xmlns:a16="http://schemas.microsoft.com/office/drawing/2014/main" id="{192A30CC-1A7D-49E6-8A85-F7A2ED5945B9}"/>
              </a:ext>
            </a:extLst>
          </p:cNvPr>
          <p:cNvSpPr>
            <a:spLocks noGrp="1"/>
          </p:cNvSpPr>
          <p:nvPr>
            <p:ph type="body" idx="1"/>
          </p:nvPr>
        </p:nvSpPr>
        <p:spPr>
          <a:xfrm>
            <a:off x="736600" y="5396387"/>
            <a:ext cx="5359400" cy="276999"/>
          </a:xfrm>
        </p:spPr>
        <p:txBody>
          <a:bodyPr/>
          <a:lstStyle/>
          <a:p>
            <a:r>
              <a:rPr lang="cs-CZ"/>
              <a:t>Michaela Vlková</a:t>
            </a:r>
          </a:p>
        </p:txBody>
      </p:sp>
    </p:spTree>
    <p:extLst>
      <p:ext uri="{BB962C8B-B14F-4D97-AF65-F5344CB8AC3E}">
        <p14:creationId xmlns:p14="http://schemas.microsoft.com/office/powerpoint/2010/main" val="38850464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586580" y="1683729"/>
            <a:ext cx="10741722" cy="5189538"/>
          </a:xfrm>
        </p:spPr>
        <p:txBody>
          <a:bodyPr>
            <a:noAutofit/>
          </a:bodyPr>
          <a:lstStyle/>
          <a:p>
            <a:pPr marL="342900" lvl="2" indent="-342900">
              <a:spcBef>
                <a:spcPts val="0"/>
              </a:spcBef>
              <a:buClr>
                <a:srgbClr val="0070C0"/>
              </a:buClr>
              <a:buFont typeface="Wingdings" panose="05000000000000000000" pitchFamily="2" charset="2"/>
              <a:buChar char="§"/>
            </a:pPr>
            <a:endParaRPr lang="cs-CZ" sz="800">
              <a:solidFill>
                <a:prstClr val="black"/>
              </a:solidFill>
            </a:endParaRPr>
          </a:p>
          <a:p>
            <a:pPr marL="285750" lvl="2" indent="-285750">
              <a:spcBef>
                <a:spcPts val="600"/>
              </a:spcBef>
              <a:buClr>
                <a:srgbClr val="0070C0"/>
              </a:buClr>
              <a:buFont typeface="Wingdings" panose="05000000000000000000" pitchFamily="2" charset="2"/>
              <a:buChar char="§"/>
            </a:pPr>
            <a:r>
              <a:rPr lang="en-AU" sz="2000">
                <a:solidFill>
                  <a:prstClr val="black"/>
                </a:solidFill>
              </a:rPr>
              <a:t>Separate calls for each destination</a:t>
            </a:r>
            <a:endParaRPr lang="cs-CZ" sz="2000">
              <a:solidFill>
                <a:prstClr val="black"/>
              </a:solidFill>
            </a:endParaRPr>
          </a:p>
          <a:p>
            <a:pPr marL="285750" lvl="2" indent="-285750">
              <a:spcBef>
                <a:spcPts val="600"/>
              </a:spcBef>
              <a:buClr>
                <a:srgbClr val="0070C0"/>
              </a:buClr>
              <a:buFont typeface="Wingdings" panose="05000000000000000000" pitchFamily="2" charset="2"/>
              <a:buChar char="§"/>
            </a:pPr>
            <a:r>
              <a:rPr lang="cs-CZ" sz="2000">
                <a:solidFill>
                  <a:prstClr val="black"/>
                </a:solidFill>
              </a:rPr>
              <a:t>In </a:t>
            </a:r>
            <a:r>
              <a:rPr lang="cs-CZ" sz="2000" err="1">
                <a:solidFill>
                  <a:prstClr val="black"/>
                </a:solidFill>
              </a:rPr>
              <a:t>total</a:t>
            </a:r>
            <a:r>
              <a:rPr lang="cs-CZ" sz="2000">
                <a:solidFill>
                  <a:prstClr val="black"/>
                </a:solidFill>
              </a:rPr>
              <a:t> 82 topics for 2024 </a:t>
            </a:r>
            <a:r>
              <a:rPr lang="cs-CZ" sz="2000" err="1">
                <a:solidFill>
                  <a:prstClr val="black"/>
                </a:solidFill>
              </a:rPr>
              <a:t>calls</a:t>
            </a:r>
            <a:endParaRPr lang="en-AU" sz="2000">
              <a:solidFill>
                <a:prstClr val="black"/>
              </a:solidFill>
            </a:endParaRPr>
          </a:p>
          <a:p>
            <a:pPr marL="285750" lvl="2" indent="-285750">
              <a:spcBef>
                <a:spcPts val="600"/>
              </a:spcBef>
              <a:buClr>
                <a:srgbClr val="0070C0"/>
              </a:buClr>
              <a:buFont typeface="Wingdings" panose="05000000000000000000" pitchFamily="2" charset="2"/>
              <a:buChar char="§"/>
            </a:pPr>
            <a:r>
              <a:rPr lang="en-AU" sz="2000">
                <a:solidFill>
                  <a:prstClr val="black"/>
                </a:solidFill>
              </a:rPr>
              <a:t>Type of Instruments: </a:t>
            </a:r>
          </a:p>
          <a:p>
            <a:pPr marL="742950" lvl="3" indent="-285750">
              <a:spcBef>
                <a:spcPts val="600"/>
              </a:spcBef>
              <a:buClr>
                <a:srgbClr val="0070C0"/>
              </a:buClr>
              <a:buFont typeface="Wingdings" panose="05000000000000000000" pitchFamily="2" charset="2"/>
              <a:buChar char="Ø"/>
            </a:pPr>
            <a:r>
              <a:rPr lang="en-AU" sz="1800" strike="noStrike">
                <a:solidFill>
                  <a:prstClr val="black"/>
                </a:solidFill>
              </a:rPr>
              <a:t>Research and Innovation Actions</a:t>
            </a:r>
          </a:p>
          <a:p>
            <a:pPr marL="742950" lvl="3" indent="-285750">
              <a:spcBef>
                <a:spcPts val="600"/>
              </a:spcBef>
              <a:buClr>
                <a:srgbClr val="0070C0"/>
              </a:buClr>
              <a:buFont typeface="Wingdings" panose="05000000000000000000" pitchFamily="2" charset="2"/>
              <a:buChar char="Ø"/>
            </a:pPr>
            <a:r>
              <a:rPr lang="en-AU" sz="1800" strike="noStrike">
                <a:solidFill>
                  <a:prstClr val="black"/>
                </a:solidFill>
              </a:rPr>
              <a:t>Innovation Actions</a:t>
            </a:r>
          </a:p>
          <a:p>
            <a:pPr marL="742950" lvl="3" indent="-285750">
              <a:spcBef>
                <a:spcPts val="600"/>
              </a:spcBef>
              <a:buClr>
                <a:srgbClr val="0070C0"/>
              </a:buClr>
              <a:buFont typeface="Wingdings" panose="05000000000000000000" pitchFamily="2" charset="2"/>
              <a:buChar char="Ø"/>
            </a:pPr>
            <a:r>
              <a:rPr lang="en-AU" sz="1800" strike="noStrike">
                <a:solidFill>
                  <a:prstClr val="black"/>
                </a:solidFill>
              </a:rPr>
              <a:t>Coordination and Support Actions</a:t>
            </a:r>
          </a:p>
          <a:p>
            <a:pPr marL="742950" lvl="3" indent="-285750">
              <a:spcBef>
                <a:spcPts val="600"/>
              </a:spcBef>
              <a:buClr>
                <a:srgbClr val="0070C0"/>
              </a:buClr>
              <a:buFont typeface="Wingdings" panose="05000000000000000000" pitchFamily="2" charset="2"/>
              <a:buChar char="Ø"/>
            </a:pPr>
            <a:r>
              <a:rPr lang="en-AU" sz="1800" strike="noStrike" err="1">
                <a:solidFill>
                  <a:prstClr val="black"/>
                </a:solidFill>
              </a:rPr>
              <a:t>Cofund</a:t>
            </a:r>
            <a:endParaRPr lang="en-AU" sz="1800" strike="noStrike">
              <a:solidFill>
                <a:prstClr val="black"/>
              </a:solidFill>
            </a:endParaRPr>
          </a:p>
          <a:p>
            <a:pPr marL="342900" lvl="2" indent="-342900">
              <a:spcBef>
                <a:spcPts val="600"/>
              </a:spcBef>
              <a:buClr>
                <a:srgbClr val="0070C0"/>
              </a:buClr>
              <a:buFont typeface="Wingdings" panose="05000000000000000000" pitchFamily="2" charset="2"/>
              <a:buChar char="§"/>
            </a:pPr>
            <a:r>
              <a:rPr lang="cs-CZ" sz="2000" strike="noStrike"/>
              <a:t>In </a:t>
            </a:r>
            <a:r>
              <a:rPr lang="cs-CZ" sz="2000" strike="noStrike" err="1"/>
              <a:t>some</a:t>
            </a:r>
            <a:r>
              <a:rPr lang="cs-CZ" sz="2000" strike="noStrike"/>
              <a:t> (</a:t>
            </a:r>
            <a:r>
              <a:rPr lang="cs-CZ" sz="2000"/>
              <a:t>22</a:t>
            </a:r>
            <a:r>
              <a:rPr lang="cs-CZ" sz="2000" strike="noStrike"/>
              <a:t>) </a:t>
            </a:r>
            <a:r>
              <a:rPr lang="cs-CZ" sz="2000"/>
              <a:t>topics </a:t>
            </a:r>
            <a:r>
              <a:rPr lang="cs-CZ" sz="2000" b="1">
                <a:solidFill>
                  <a:srgbClr val="C00000"/>
                </a:solidFill>
              </a:rPr>
              <a:t>lump </a:t>
            </a:r>
            <a:r>
              <a:rPr lang="cs-CZ" sz="2000" b="1" strike="noStrike">
                <a:solidFill>
                  <a:srgbClr val="C00000"/>
                </a:solidFill>
              </a:rPr>
              <a:t>sum </a:t>
            </a:r>
            <a:r>
              <a:rPr lang="cs-CZ" sz="2000" b="1" strike="noStrike" err="1">
                <a:solidFill>
                  <a:srgbClr val="C00000"/>
                </a:solidFill>
              </a:rPr>
              <a:t>funding</a:t>
            </a:r>
            <a:endParaRPr lang="cs-CZ" sz="2000" b="1" strike="noStrike">
              <a:solidFill>
                <a:srgbClr val="C00000"/>
              </a:solidFill>
            </a:endParaRPr>
          </a:p>
          <a:p>
            <a:pPr marL="342900" lvl="2" indent="-342900">
              <a:spcBef>
                <a:spcPts val="600"/>
              </a:spcBef>
              <a:buClr>
                <a:srgbClr val="0070C0"/>
              </a:buClr>
              <a:buFont typeface="Wingdings" panose="05000000000000000000" pitchFamily="2" charset="2"/>
              <a:buChar char="§"/>
            </a:pPr>
            <a:r>
              <a:rPr lang="cs-CZ" sz="2000"/>
              <a:t>In </a:t>
            </a:r>
            <a:r>
              <a:rPr lang="cs-CZ" sz="2000" err="1"/>
              <a:t>some</a:t>
            </a:r>
            <a:r>
              <a:rPr lang="cs-CZ" sz="2000"/>
              <a:t> (14) </a:t>
            </a:r>
            <a:r>
              <a:rPr lang="cs-CZ" sz="2000" b="1" err="1">
                <a:solidFill>
                  <a:srgbClr val="C00000"/>
                </a:solidFill>
              </a:rPr>
              <a:t>international</a:t>
            </a:r>
            <a:r>
              <a:rPr lang="cs-CZ" sz="2000" b="1">
                <a:solidFill>
                  <a:srgbClr val="C00000"/>
                </a:solidFill>
              </a:rPr>
              <a:t> </a:t>
            </a:r>
            <a:r>
              <a:rPr lang="cs-CZ" sz="2000" b="1" err="1">
                <a:solidFill>
                  <a:srgbClr val="C00000"/>
                </a:solidFill>
              </a:rPr>
              <a:t>cooperation</a:t>
            </a:r>
            <a:r>
              <a:rPr lang="cs-CZ" sz="2000" b="1">
                <a:solidFill>
                  <a:srgbClr val="C00000"/>
                </a:solidFill>
              </a:rPr>
              <a:t> </a:t>
            </a:r>
            <a:r>
              <a:rPr lang="cs-CZ" sz="2000" err="1"/>
              <a:t>encouraged</a:t>
            </a:r>
            <a:endParaRPr lang="cs-CZ" sz="2000"/>
          </a:p>
        </p:txBody>
      </p:sp>
      <p:sp>
        <p:nvSpPr>
          <p:cNvPr id="3" name="Nadpis 2"/>
          <p:cNvSpPr>
            <a:spLocks noGrp="1"/>
          </p:cNvSpPr>
          <p:nvPr>
            <p:ph type="title"/>
          </p:nvPr>
        </p:nvSpPr>
        <p:spPr>
          <a:xfrm>
            <a:off x="441325" y="544580"/>
            <a:ext cx="11032233" cy="497059"/>
          </a:xfrm>
        </p:spPr>
        <p:txBody>
          <a:bodyPr/>
          <a:lstStyle/>
          <a:p>
            <a:r>
              <a:rPr lang="cs-CZ"/>
              <a:t>cluster 5 </a:t>
            </a:r>
            <a:r>
              <a:rPr lang="cs-CZ">
                <a:hlinkClick r:id="rId3"/>
              </a:rPr>
              <a:t>Work programme</a:t>
            </a:r>
            <a:r>
              <a:rPr lang="cs-CZ"/>
              <a:t> </a:t>
            </a:r>
            <a:r>
              <a:rPr lang="cs-CZ" err="1"/>
              <a:t>for</a:t>
            </a:r>
            <a:r>
              <a:rPr lang="cs-CZ"/>
              <a:t> 2023-2024</a:t>
            </a:r>
          </a:p>
        </p:txBody>
      </p:sp>
      <p:sp>
        <p:nvSpPr>
          <p:cNvPr id="8" name="Obdélník 40">
            <a:extLst>
              <a:ext uri="{FF2B5EF4-FFF2-40B4-BE49-F238E27FC236}">
                <a16:creationId xmlns:a16="http://schemas.microsoft.com/office/drawing/2014/main" id="{924E81E1-77D4-D2BF-C261-F64B0179084D}"/>
              </a:ext>
            </a:extLst>
          </p:cNvPr>
          <p:cNvSpPr/>
          <p:nvPr/>
        </p:nvSpPr>
        <p:spPr>
          <a:xfrm>
            <a:off x="0" y="6241506"/>
            <a:ext cx="12192000" cy="616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000"/>
          </a:p>
        </p:txBody>
      </p:sp>
      <p:grpSp>
        <p:nvGrpSpPr>
          <p:cNvPr id="12" name="Group 11">
            <a:extLst>
              <a:ext uri="{FF2B5EF4-FFF2-40B4-BE49-F238E27FC236}">
                <a16:creationId xmlns:a16="http://schemas.microsoft.com/office/drawing/2014/main" id="{AD81C068-AA68-A728-FA2B-6AF98CB5FF2C}"/>
              </a:ext>
            </a:extLst>
          </p:cNvPr>
          <p:cNvGrpSpPr/>
          <p:nvPr/>
        </p:nvGrpSpPr>
        <p:grpSpPr>
          <a:xfrm>
            <a:off x="6527800" y="1683729"/>
            <a:ext cx="5023269" cy="4629691"/>
            <a:chOff x="7057393" y="1683729"/>
            <a:chExt cx="4493676" cy="4153669"/>
          </a:xfrm>
        </p:grpSpPr>
        <p:grpSp>
          <p:nvGrpSpPr>
            <p:cNvPr id="4" name="Group 3">
              <a:extLst>
                <a:ext uri="{FF2B5EF4-FFF2-40B4-BE49-F238E27FC236}">
                  <a16:creationId xmlns:a16="http://schemas.microsoft.com/office/drawing/2014/main" id="{29EEB6FF-FAC4-CABE-2B25-D3911E7575B3}"/>
                </a:ext>
              </a:extLst>
            </p:cNvPr>
            <p:cNvGrpSpPr/>
            <p:nvPr/>
          </p:nvGrpSpPr>
          <p:grpSpPr>
            <a:xfrm>
              <a:off x="7057393" y="1683729"/>
              <a:ext cx="4493676" cy="4153669"/>
              <a:chOff x="5584890" y="636045"/>
              <a:chExt cx="5553523" cy="5585911"/>
            </a:xfrm>
          </p:grpSpPr>
          <p:pic>
            <p:nvPicPr>
              <p:cNvPr id="5" name="Obrázek 1">
                <a:extLst>
                  <a:ext uri="{FF2B5EF4-FFF2-40B4-BE49-F238E27FC236}">
                    <a16:creationId xmlns:a16="http://schemas.microsoft.com/office/drawing/2014/main" id="{7CF41D86-646E-66AA-1054-02D3A7D0771F}"/>
                  </a:ext>
                </a:extLst>
              </p:cNvPr>
              <p:cNvPicPr>
                <a:picLocks noChangeAspect="1"/>
              </p:cNvPicPr>
              <p:nvPr/>
            </p:nvPicPr>
            <p:blipFill rotWithShape="1">
              <a:blip r:embed="rId4"/>
              <a:srcRect r="4498"/>
              <a:stretch/>
            </p:blipFill>
            <p:spPr>
              <a:xfrm rot="977461">
                <a:off x="5584890" y="636045"/>
                <a:ext cx="5553523" cy="5585911"/>
              </a:xfrm>
              <a:prstGeom prst="rect">
                <a:avLst/>
              </a:prstGeom>
            </p:spPr>
          </p:pic>
          <p:pic>
            <p:nvPicPr>
              <p:cNvPr id="7" name="Picture 6">
                <a:extLst>
                  <a:ext uri="{FF2B5EF4-FFF2-40B4-BE49-F238E27FC236}">
                    <a16:creationId xmlns:a16="http://schemas.microsoft.com/office/drawing/2014/main" id="{60FB40C7-0661-2F5D-5B96-C3858640578F}"/>
                  </a:ext>
                </a:extLst>
              </p:cNvPr>
              <p:cNvPicPr>
                <a:picLocks noChangeAspect="1"/>
              </p:cNvPicPr>
              <p:nvPr/>
            </p:nvPicPr>
            <p:blipFill>
              <a:blip r:embed="rId5"/>
              <a:stretch>
                <a:fillRect/>
              </a:stretch>
            </p:blipFill>
            <p:spPr>
              <a:xfrm rot="954095">
                <a:off x="7094726" y="1079643"/>
                <a:ext cx="3522272" cy="4980833"/>
              </a:xfrm>
              <a:prstGeom prst="roundRect">
                <a:avLst/>
              </a:prstGeom>
            </p:spPr>
          </p:pic>
        </p:grpSp>
        <p:pic>
          <p:nvPicPr>
            <p:cNvPr id="10" name="Picture 9">
              <a:extLst>
                <a:ext uri="{FF2B5EF4-FFF2-40B4-BE49-F238E27FC236}">
                  <a16:creationId xmlns:a16="http://schemas.microsoft.com/office/drawing/2014/main" id="{9CDBA353-966E-B0F9-50D7-6CDE06CA0031}"/>
                </a:ext>
              </a:extLst>
            </p:cNvPr>
            <p:cNvPicPr>
              <a:picLocks noChangeAspect="1"/>
            </p:cNvPicPr>
            <p:nvPr/>
          </p:nvPicPr>
          <p:blipFill rotWithShape="1">
            <a:blip r:embed="rId6"/>
            <a:srcRect l="14022"/>
            <a:stretch/>
          </p:blipFill>
          <p:spPr>
            <a:xfrm rot="21212061">
              <a:off x="8624155" y="3245543"/>
              <a:ext cx="2095230" cy="1200032"/>
            </a:xfrm>
            <a:prstGeom prst="rect">
              <a:avLst/>
            </a:prstGeom>
          </p:spPr>
        </p:pic>
      </p:grpSp>
    </p:spTree>
    <p:extLst>
      <p:ext uri="{BB962C8B-B14F-4D97-AF65-F5344CB8AC3E}">
        <p14:creationId xmlns:p14="http://schemas.microsoft.com/office/powerpoint/2010/main" val="1463860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4B299D-0128-4644-9A2B-79258864755D}"/>
              </a:ext>
            </a:extLst>
          </p:cNvPr>
          <p:cNvSpPr>
            <a:spLocks noGrp="1"/>
          </p:cNvSpPr>
          <p:nvPr>
            <p:ph type="title"/>
          </p:nvPr>
        </p:nvSpPr>
        <p:spPr>
          <a:xfrm>
            <a:off x="880043" y="237749"/>
            <a:ext cx="11068801" cy="782357"/>
          </a:xfrm>
        </p:spPr>
        <p:txBody>
          <a:bodyPr/>
          <a:lstStyle/>
          <a:p>
            <a:r>
              <a:rPr lang="cs-CZ" sz="3600" b="1" err="1"/>
              <a:t>Summary</a:t>
            </a:r>
            <a:r>
              <a:rPr lang="cs-CZ" sz="3600" b="1"/>
              <a:t> </a:t>
            </a:r>
            <a:r>
              <a:rPr lang="cs-CZ" sz="3600" b="1" err="1"/>
              <a:t>of</a:t>
            </a:r>
            <a:r>
              <a:rPr lang="cs-CZ" sz="3600" b="1"/>
              <a:t> </a:t>
            </a:r>
            <a:r>
              <a:rPr lang="en-IE" sz="3600" b="1"/>
              <a:t>2024 calls</a:t>
            </a:r>
          </a:p>
        </p:txBody>
      </p:sp>
      <p:graphicFrame>
        <p:nvGraphicFramePr>
          <p:cNvPr id="5" name="Table 5">
            <a:extLst>
              <a:ext uri="{FF2B5EF4-FFF2-40B4-BE49-F238E27FC236}">
                <a16:creationId xmlns:a16="http://schemas.microsoft.com/office/drawing/2014/main" id="{3B42137B-E31D-4C35-AD67-BF0E983B6066}"/>
              </a:ext>
            </a:extLst>
          </p:cNvPr>
          <p:cNvGraphicFramePr>
            <a:graphicFrameLocks noGrp="1"/>
          </p:cNvGraphicFramePr>
          <p:nvPr>
            <p:extLst>
              <p:ext uri="{D42A27DB-BD31-4B8C-83A1-F6EECF244321}">
                <p14:modId xmlns:p14="http://schemas.microsoft.com/office/powerpoint/2010/main" val="1736457127"/>
              </p:ext>
            </p:extLst>
          </p:nvPr>
        </p:nvGraphicFramePr>
        <p:xfrm>
          <a:off x="708917" y="1222625"/>
          <a:ext cx="11147461" cy="4787757"/>
        </p:xfrm>
        <a:graphic>
          <a:graphicData uri="http://schemas.openxmlformats.org/drawingml/2006/table">
            <a:tbl>
              <a:tblPr firstRow="1" bandRow="1">
                <a:tableStyleId>{7DF18680-E054-41AD-8BC1-D1AEF772440D}</a:tableStyleId>
              </a:tblPr>
              <a:tblGrid>
                <a:gridCol w="2473235">
                  <a:extLst>
                    <a:ext uri="{9D8B030D-6E8A-4147-A177-3AD203B41FA5}">
                      <a16:colId xmlns:a16="http://schemas.microsoft.com/office/drawing/2014/main" val="1502560766"/>
                    </a:ext>
                  </a:extLst>
                </a:gridCol>
                <a:gridCol w="2428126">
                  <a:extLst>
                    <a:ext uri="{9D8B030D-6E8A-4147-A177-3AD203B41FA5}">
                      <a16:colId xmlns:a16="http://schemas.microsoft.com/office/drawing/2014/main" val="1749346098"/>
                    </a:ext>
                  </a:extLst>
                </a:gridCol>
                <a:gridCol w="6246100">
                  <a:extLst>
                    <a:ext uri="{9D8B030D-6E8A-4147-A177-3AD203B41FA5}">
                      <a16:colId xmlns:a16="http://schemas.microsoft.com/office/drawing/2014/main" val="2316396329"/>
                    </a:ext>
                  </a:extLst>
                </a:gridCol>
              </a:tblGrid>
              <a:tr h="356249">
                <a:tc>
                  <a:txBody>
                    <a:bodyPr/>
                    <a:lstStyle/>
                    <a:p>
                      <a:r>
                        <a:rPr lang="fr-BE" sz="2000"/>
                        <a:t>Opening</a:t>
                      </a:r>
                      <a:endParaRPr lang="en-IE" sz="2000"/>
                    </a:p>
                  </a:txBody>
                  <a:tcPr>
                    <a:solidFill>
                      <a:schemeClr val="accent1">
                        <a:lumMod val="75000"/>
                      </a:schemeClr>
                    </a:solidFill>
                  </a:tcPr>
                </a:tc>
                <a:tc>
                  <a:txBody>
                    <a:bodyPr/>
                    <a:lstStyle/>
                    <a:p>
                      <a:r>
                        <a:rPr lang="en-IE" sz="2000"/>
                        <a:t>Deadline</a:t>
                      </a:r>
                    </a:p>
                  </a:txBody>
                  <a:tcPr>
                    <a:solidFill>
                      <a:schemeClr val="accent1">
                        <a:lumMod val="75000"/>
                      </a:schemeClr>
                    </a:solidFill>
                  </a:tcPr>
                </a:tc>
                <a:tc>
                  <a:txBody>
                    <a:bodyPr/>
                    <a:lstStyle/>
                    <a:p>
                      <a:r>
                        <a:rPr lang="en-IE" sz="2000"/>
                        <a:t>Call</a:t>
                      </a:r>
                    </a:p>
                  </a:txBody>
                  <a:tcPr>
                    <a:solidFill>
                      <a:schemeClr val="accent1">
                        <a:lumMod val="75000"/>
                      </a:schemeClr>
                    </a:solidFill>
                  </a:tcPr>
                </a:tc>
                <a:extLst>
                  <a:ext uri="{0D108BD9-81ED-4DB2-BD59-A6C34878D82A}">
                    <a16:rowId xmlns:a16="http://schemas.microsoft.com/office/drawing/2014/main" val="2048425762"/>
                  </a:ext>
                </a:extLst>
              </a:tr>
              <a:tr h="614814">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2000" b="0" kern="1200">
                          <a:solidFill>
                            <a:schemeClr val="dk1"/>
                          </a:solidFill>
                          <a:latin typeface="+mn-lt"/>
                          <a:ea typeface="+mn-ea"/>
                          <a:cs typeface="+mn-cs"/>
                        </a:rPr>
                        <a:t>12 </a:t>
                      </a:r>
                      <a:r>
                        <a:rPr lang="fr-BE" sz="2000" b="0" kern="1200" err="1">
                          <a:solidFill>
                            <a:schemeClr val="dk1"/>
                          </a:solidFill>
                          <a:latin typeface="+mn-lt"/>
                          <a:ea typeface="+mn-ea"/>
                          <a:cs typeface="+mn-cs"/>
                        </a:rPr>
                        <a:t>September</a:t>
                      </a:r>
                      <a:r>
                        <a:rPr lang="fr-BE" sz="2000" b="0" kern="1200">
                          <a:solidFill>
                            <a:schemeClr val="dk1"/>
                          </a:solidFill>
                          <a:latin typeface="+mn-lt"/>
                          <a:ea typeface="+mn-ea"/>
                          <a:cs typeface="+mn-cs"/>
                        </a:rPr>
                        <a:t> 2023</a:t>
                      </a:r>
                      <a:endParaRPr lang="en-IE" sz="2000" b="0" kern="1200">
                        <a:solidFill>
                          <a:schemeClr val="dk1"/>
                        </a:solidFill>
                        <a:latin typeface="+mn-lt"/>
                        <a:ea typeface="+mn-ea"/>
                        <a:cs typeface="+mn-cs"/>
                      </a:endParaRPr>
                    </a:p>
                  </a:txBody>
                  <a:tcPr anchor="c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000" b="1"/>
                        <a:t>16</a:t>
                      </a:r>
                      <a:r>
                        <a:rPr lang="en-IE" sz="2000" b="1"/>
                        <a:t> January 2024</a:t>
                      </a:r>
                      <a:endParaRPr lang="en-IE" sz="2000"/>
                    </a:p>
                  </a:txBody>
                  <a:tcPr anchor="c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2000"/>
                        <a:t>2</a:t>
                      </a:r>
                      <a:r>
                        <a:rPr lang="en-IE" sz="2000"/>
                        <a:t>024-D3-01: </a:t>
                      </a:r>
                      <a:r>
                        <a:rPr lang="cs-CZ" sz="2000" err="1"/>
                        <a:t>Energy</a:t>
                      </a:r>
                      <a:r>
                        <a:rPr lang="cs-CZ" sz="2000"/>
                        <a:t> </a:t>
                      </a:r>
                      <a:r>
                        <a:rPr lang="cs-CZ" sz="2000" err="1"/>
                        <a:t>supply</a:t>
                      </a:r>
                      <a:r>
                        <a:rPr lang="cs-CZ" sz="2000"/>
                        <a:t> </a:t>
                      </a:r>
                      <a:r>
                        <a:rPr lang="en-IE" sz="2000"/>
                        <a:t>(17 topics)</a:t>
                      </a:r>
                    </a:p>
                  </a:txBody>
                  <a:tcPr anchor="ctr">
                    <a:solidFill>
                      <a:schemeClr val="accent1">
                        <a:lumMod val="20000"/>
                        <a:lumOff val="80000"/>
                      </a:schemeClr>
                    </a:solidFill>
                  </a:tcPr>
                </a:tc>
                <a:extLst>
                  <a:ext uri="{0D108BD9-81ED-4DB2-BD59-A6C34878D82A}">
                    <a16:rowId xmlns:a16="http://schemas.microsoft.com/office/drawing/2014/main" val="191113725"/>
                  </a:ext>
                </a:extLst>
              </a:tr>
              <a:tr h="519795">
                <a:tc vMerge="1">
                  <a:txBody>
                    <a:bodyPr/>
                    <a:lstStyle/>
                    <a:p>
                      <a:endParaRPr lang="en-IE"/>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2000" b="1"/>
                        <a:t>5 March 2024</a:t>
                      </a:r>
                      <a:endParaRPr lang="en-IE" sz="2000"/>
                    </a:p>
                  </a:txBody>
                  <a:tcPr anchor="ctr">
                    <a:solidFill>
                      <a:schemeClr val="tx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2000"/>
                        <a:t>2</a:t>
                      </a:r>
                      <a:r>
                        <a:rPr lang="en-IE" sz="2000"/>
                        <a:t>024-D1-01: Climate science and responses (7 topics)</a:t>
                      </a:r>
                    </a:p>
                  </a:txBody>
                  <a:tcPr anchor="ctr">
                    <a:solidFill>
                      <a:schemeClr val="tx2">
                        <a:lumMod val="40000"/>
                        <a:lumOff val="60000"/>
                      </a:schemeClr>
                    </a:solidFill>
                  </a:tcPr>
                </a:tc>
                <a:extLst>
                  <a:ext uri="{0D108BD9-81ED-4DB2-BD59-A6C34878D82A}">
                    <a16:rowId xmlns:a16="http://schemas.microsoft.com/office/drawing/2014/main" val="3747385069"/>
                  </a:ext>
                </a:extLst>
              </a:tr>
              <a:tr h="12186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2000" b="0" kern="1200" noProof="0">
                          <a:solidFill>
                            <a:schemeClr val="dk1"/>
                          </a:solidFill>
                          <a:latin typeface="+mn-lt"/>
                          <a:ea typeface="+mn-ea"/>
                          <a:cs typeface="+mn-cs"/>
                        </a:rPr>
                        <a:t>7 </a:t>
                      </a:r>
                      <a:r>
                        <a:rPr lang="fr-BE" sz="2000" b="0" kern="1200" noProof="0" err="1">
                          <a:solidFill>
                            <a:schemeClr val="dk1"/>
                          </a:solidFill>
                          <a:latin typeface="+mn-lt"/>
                          <a:ea typeface="+mn-ea"/>
                          <a:cs typeface="+mn-cs"/>
                        </a:rPr>
                        <a:t>December</a:t>
                      </a:r>
                      <a:r>
                        <a:rPr lang="fr-BE" sz="2000" b="0" kern="1200" noProof="0">
                          <a:solidFill>
                            <a:schemeClr val="dk1"/>
                          </a:solidFill>
                          <a:latin typeface="+mn-lt"/>
                          <a:ea typeface="+mn-ea"/>
                          <a:cs typeface="+mn-cs"/>
                        </a:rPr>
                        <a:t> 2023</a:t>
                      </a:r>
                      <a:endParaRPr lang="en-IE" sz="2000" b="0" kern="1200" noProof="0">
                        <a:solidFill>
                          <a:schemeClr val="dk1"/>
                        </a:solidFill>
                        <a:latin typeface="+mn-lt"/>
                        <a:ea typeface="+mn-ea"/>
                        <a:cs typeface="+mn-cs"/>
                      </a:endParaRPr>
                    </a:p>
                  </a:txBody>
                  <a:tcPr anchor="c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000" b="1" i="0" u="none" strike="noStrike" kern="1200" cap="none" spc="0" normalizeH="0" baseline="0" noProof="0">
                          <a:ln>
                            <a:noFill/>
                          </a:ln>
                          <a:effectLst/>
                          <a:uLnTx/>
                          <a:uFillTx/>
                          <a:latin typeface="+mn-lt"/>
                          <a:ea typeface="+mn-ea"/>
                          <a:cs typeface="+mn-cs"/>
                        </a:rPr>
                        <a:t>18 April 2024</a:t>
                      </a:r>
                      <a:endParaRPr kumimoji="0" lang="en-IE" sz="2000" b="0" i="0" u="none" strike="noStrike" kern="1200" cap="none" spc="0" normalizeH="0" baseline="0" noProof="0">
                        <a:ln>
                          <a:noFill/>
                        </a:ln>
                        <a:effectLst/>
                        <a:uLnTx/>
                        <a:uFillTx/>
                        <a:latin typeface="+mn-lt"/>
                        <a:ea typeface="+mn-ea"/>
                        <a:cs typeface="+mn-cs"/>
                      </a:endParaRPr>
                    </a:p>
                  </a:txBody>
                  <a:tcPr anchor="c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a:ln>
                            <a:noFill/>
                          </a:ln>
                          <a:effectLst/>
                          <a:uLnTx/>
                          <a:uFillTx/>
                          <a:latin typeface="+mn-lt"/>
                          <a:ea typeface="+mn-ea"/>
                          <a:cs typeface="+mn-cs"/>
                        </a:rPr>
                        <a:t>2024-D2-01: Cross-sectorial solutions (</a:t>
                      </a:r>
                      <a:r>
                        <a:rPr kumimoji="0" lang="cs-CZ" sz="2000" b="0" i="0" u="none" strike="noStrike" kern="1200" cap="none" spc="0" normalizeH="0" baseline="0" noProof="0">
                          <a:ln>
                            <a:noFill/>
                          </a:ln>
                          <a:effectLst/>
                          <a:uLnTx/>
                          <a:uFillTx/>
                          <a:latin typeface="+mn-lt"/>
                          <a:ea typeface="+mn-ea"/>
                          <a:cs typeface="+mn-cs"/>
                        </a:rPr>
                        <a:t>5</a:t>
                      </a:r>
                      <a:r>
                        <a:rPr kumimoji="0" lang="en-IE" sz="2000" b="0" i="0" u="none" strike="noStrike" kern="1200" cap="none" spc="0" normalizeH="0" baseline="0" noProof="0">
                          <a:ln>
                            <a:noFill/>
                          </a:ln>
                          <a:effectLst/>
                          <a:uLnTx/>
                          <a:uFillTx/>
                          <a:latin typeface="+mn-lt"/>
                          <a:ea typeface="+mn-ea"/>
                          <a:cs typeface="+mn-cs"/>
                        </a:rPr>
                        <a:t> topics)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a:ln>
                            <a:noFill/>
                          </a:ln>
                          <a:effectLst/>
                          <a:uLnTx/>
                          <a:uFillTx/>
                          <a:latin typeface="+mn-lt"/>
                          <a:ea typeface="+mn-ea"/>
                          <a:cs typeface="+mn-cs"/>
                        </a:rPr>
                        <a:t>2024-D4-01: </a:t>
                      </a:r>
                      <a:r>
                        <a:rPr kumimoji="0" lang="cs-CZ" sz="2000" b="0" i="0" u="none" strike="noStrike" kern="1200" cap="none" spc="0" normalizeH="0" baseline="0" noProof="0" err="1">
                          <a:ln>
                            <a:noFill/>
                          </a:ln>
                          <a:effectLst/>
                          <a:uLnTx/>
                          <a:uFillTx/>
                          <a:latin typeface="+mn-lt"/>
                          <a:ea typeface="+mn-ea"/>
                          <a:cs typeface="+mn-cs"/>
                        </a:rPr>
                        <a:t>Energy</a:t>
                      </a:r>
                      <a:r>
                        <a:rPr kumimoji="0" lang="cs-CZ" sz="2000" b="0" i="0" u="none" strike="noStrike" kern="1200" cap="none" spc="0" normalizeH="0" baseline="0" noProof="0">
                          <a:ln>
                            <a:noFill/>
                          </a:ln>
                          <a:effectLst/>
                          <a:uLnTx/>
                          <a:uFillTx/>
                          <a:latin typeface="+mn-lt"/>
                          <a:ea typeface="+mn-ea"/>
                          <a:cs typeface="+mn-cs"/>
                        </a:rPr>
                        <a:t> use - b</a:t>
                      </a:r>
                      <a:r>
                        <a:rPr kumimoji="0" lang="en-IE" sz="2000" b="0" i="0" u="none" strike="noStrike" kern="1200" cap="none" spc="0" normalizeH="0" baseline="0" noProof="0" err="1">
                          <a:ln>
                            <a:noFill/>
                          </a:ln>
                          <a:effectLst/>
                          <a:uLnTx/>
                          <a:uFillTx/>
                          <a:latin typeface="+mn-lt"/>
                          <a:ea typeface="+mn-ea"/>
                          <a:cs typeface="+mn-cs"/>
                        </a:rPr>
                        <a:t>uildings</a:t>
                      </a:r>
                      <a:r>
                        <a:rPr kumimoji="0" lang="en-IE" sz="2000" b="0" i="0" u="none" strike="noStrike" kern="1200" cap="none" spc="0" normalizeH="0" baseline="0" noProof="0">
                          <a:ln>
                            <a:noFill/>
                          </a:ln>
                          <a:effectLst/>
                          <a:uLnTx/>
                          <a:uFillTx/>
                          <a:latin typeface="+mn-lt"/>
                          <a:ea typeface="+mn-ea"/>
                          <a:cs typeface="+mn-cs"/>
                        </a:rPr>
                        <a:t>, industry (3 topics)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a:ln>
                            <a:noFill/>
                          </a:ln>
                          <a:effectLst/>
                          <a:uLnTx/>
                          <a:uFillTx/>
                          <a:latin typeface="+mn-lt"/>
                          <a:ea typeface="+mn-ea"/>
                          <a:cs typeface="+mn-cs"/>
                        </a:rPr>
                        <a:t>2024-D5-01: Transport (18 topics)</a:t>
                      </a:r>
                    </a:p>
                  </a:txBody>
                  <a:tcPr anchor="ctr">
                    <a:solidFill>
                      <a:schemeClr val="accent1">
                        <a:lumMod val="20000"/>
                        <a:lumOff val="80000"/>
                      </a:schemeClr>
                    </a:solidFill>
                  </a:tcPr>
                </a:tc>
                <a:extLst>
                  <a:ext uri="{0D108BD9-81ED-4DB2-BD59-A6C34878D82A}">
                    <a16:rowId xmlns:a16="http://schemas.microsoft.com/office/drawing/2014/main" val="2186313612"/>
                  </a:ext>
                </a:extLst>
              </a:tr>
              <a:tr h="8106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000" b="0" kern="1200" noProof="0">
                          <a:solidFill>
                            <a:schemeClr val="dk1"/>
                          </a:solidFill>
                          <a:latin typeface="+mn-lt"/>
                          <a:ea typeface="+mn-ea"/>
                          <a:cs typeface="+mn-cs"/>
                        </a:rPr>
                        <a:t>7 May 2024</a:t>
                      </a:r>
                      <a:endParaRPr lang="en-IE" sz="2000" b="0" kern="1200" noProof="0">
                        <a:solidFill>
                          <a:schemeClr val="dk1"/>
                        </a:solidFill>
                        <a:latin typeface="+mn-lt"/>
                        <a:ea typeface="+mn-ea"/>
                        <a:cs typeface="+mn-cs"/>
                      </a:endParaRPr>
                    </a:p>
                  </a:txBody>
                  <a:tcPr anchor="c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000" b="1" i="0" u="none" strike="noStrike" kern="1200" cap="none" spc="0" normalizeH="0" baseline="0" noProof="0">
                          <a:ln>
                            <a:noFill/>
                          </a:ln>
                          <a:effectLst/>
                          <a:uLnTx/>
                          <a:uFillTx/>
                          <a:latin typeface="+mn-lt"/>
                          <a:ea typeface="+mn-ea"/>
                          <a:cs typeface="+mn-cs"/>
                        </a:rPr>
                        <a:t>5 </a:t>
                      </a:r>
                      <a:r>
                        <a:rPr kumimoji="0" lang="cs-CZ" sz="2000" b="1" i="0" u="none" strike="noStrike" kern="1200" cap="none" spc="0" normalizeH="0" baseline="0" noProof="0" err="1">
                          <a:ln>
                            <a:noFill/>
                          </a:ln>
                          <a:effectLst/>
                          <a:uLnTx/>
                          <a:uFillTx/>
                          <a:latin typeface="+mn-lt"/>
                          <a:ea typeface="+mn-ea"/>
                          <a:cs typeface="+mn-cs"/>
                        </a:rPr>
                        <a:t>September</a:t>
                      </a:r>
                      <a:r>
                        <a:rPr kumimoji="0" lang="cs-CZ" sz="2000" b="1" i="0" u="none" strike="noStrike" kern="1200" cap="none" spc="0" normalizeH="0" baseline="0" noProof="0">
                          <a:ln>
                            <a:noFill/>
                          </a:ln>
                          <a:effectLst/>
                          <a:uLnTx/>
                          <a:uFillTx/>
                          <a:latin typeface="+mn-lt"/>
                          <a:ea typeface="+mn-ea"/>
                          <a:cs typeface="+mn-cs"/>
                        </a:rPr>
                        <a:t> 2024</a:t>
                      </a:r>
                      <a:endParaRPr kumimoji="0" lang="en-IE" sz="2000" b="1" i="0" u="none" strike="noStrike" kern="1200" cap="none" spc="0" normalizeH="0" baseline="0" noProof="0">
                        <a:ln>
                          <a:noFill/>
                        </a:ln>
                        <a:effectLst/>
                        <a:uLnTx/>
                        <a:uFillTx/>
                        <a:latin typeface="+mn-lt"/>
                        <a:ea typeface="+mn-ea"/>
                        <a:cs typeface="+mn-cs"/>
                      </a:endParaRPr>
                    </a:p>
                  </a:txBody>
                  <a:tcPr anchor="ctr">
                    <a:solidFill>
                      <a:schemeClr val="tx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a:ln>
                            <a:noFill/>
                          </a:ln>
                          <a:effectLst/>
                          <a:uLnTx/>
                          <a:uFillTx/>
                          <a:latin typeface="+mn-lt"/>
                          <a:ea typeface="+mn-ea"/>
                          <a:cs typeface="+mn-cs"/>
                        </a:rPr>
                        <a:t>2024-D2-02</a:t>
                      </a:r>
                      <a:r>
                        <a:rPr kumimoji="0" lang="cs-CZ" sz="2000" b="0" i="0" u="none" strike="noStrike" kern="1200" cap="none" spc="0" normalizeH="0" baseline="0" noProof="0">
                          <a:ln>
                            <a:noFill/>
                          </a:ln>
                          <a:effectLst/>
                          <a:uLnTx/>
                          <a:uFillTx/>
                          <a:latin typeface="+mn-lt"/>
                          <a:ea typeface="+mn-ea"/>
                          <a:cs typeface="+mn-cs"/>
                        </a:rPr>
                        <a:t>: </a:t>
                      </a:r>
                      <a:r>
                        <a:rPr kumimoji="0" lang="en-IE" sz="2000" b="0" i="0" u="none" strike="noStrike" kern="1200" cap="none" spc="0" normalizeH="0" baseline="0" noProof="0">
                          <a:ln>
                            <a:noFill/>
                          </a:ln>
                          <a:effectLst/>
                          <a:uLnTx/>
                          <a:uFillTx/>
                          <a:latin typeface="+mn-lt"/>
                          <a:ea typeface="+mn-ea"/>
                          <a:cs typeface="+mn-cs"/>
                        </a:rPr>
                        <a:t>Cross-sectorial solutions (</a:t>
                      </a:r>
                      <a:r>
                        <a:rPr kumimoji="0" lang="cs-CZ" sz="2000" b="0" i="0" u="none" strike="noStrike" kern="1200" cap="none" spc="0" normalizeH="0" baseline="0" noProof="0">
                          <a:ln>
                            <a:noFill/>
                          </a:ln>
                          <a:effectLst/>
                          <a:uLnTx/>
                          <a:uFillTx/>
                          <a:latin typeface="+mn-lt"/>
                          <a:ea typeface="+mn-ea"/>
                          <a:cs typeface="+mn-cs"/>
                        </a:rPr>
                        <a:t>3</a:t>
                      </a:r>
                      <a:r>
                        <a:rPr kumimoji="0" lang="en-IE" sz="2000" b="0" i="0" u="none" strike="noStrike" kern="1200" cap="none" spc="0" normalizeH="0" baseline="0" noProof="0">
                          <a:ln>
                            <a:noFill/>
                          </a:ln>
                          <a:effectLst/>
                          <a:uLnTx/>
                          <a:uFillTx/>
                          <a:latin typeface="+mn-lt"/>
                          <a:ea typeface="+mn-ea"/>
                          <a:cs typeface="+mn-cs"/>
                        </a:rPr>
                        <a:t> topics)</a:t>
                      </a:r>
                      <a:endParaRPr kumimoji="0" lang="cs-CZ" sz="2000" b="0" i="0" u="none" strike="noStrike" kern="1200" cap="none" spc="0" normalizeH="0" baseline="0" noProof="0">
                        <a:ln>
                          <a:noFill/>
                        </a:ln>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000" b="0" i="0" u="none" strike="noStrike" kern="1200" cap="none" spc="0" normalizeH="0" baseline="0" noProof="0">
                          <a:ln>
                            <a:noFill/>
                          </a:ln>
                          <a:effectLst/>
                          <a:uLnTx/>
                          <a:uFillTx/>
                          <a:latin typeface="+mn-lt"/>
                          <a:ea typeface="+mn-ea"/>
                          <a:cs typeface="+mn-cs"/>
                        </a:rPr>
                        <a:t>2024-D6-01: Mobility – </a:t>
                      </a:r>
                      <a:r>
                        <a:rPr kumimoji="0" lang="cs-CZ" sz="2000" b="0" i="0" u="none" strike="noStrike" kern="1200" cap="none" spc="0" normalizeH="0" baseline="0" noProof="0" err="1">
                          <a:ln>
                            <a:noFill/>
                          </a:ln>
                          <a:effectLst/>
                          <a:uLnTx/>
                          <a:uFillTx/>
                          <a:latin typeface="+mn-lt"/>
                          <a:ea typeface="+mn-ea"/>
                          <a:cs typeface="+mn-cs"/>
                        </a:rPr>
                        <a:t>passengers</a:t>
                      </a:r>
                      <a:r>
                        <a:rPr kumimoji="0" lang="cs-CZ" sz="2000" b="0" i="0" u="none" strike="noStrike" kern="1200" cap="none" spc="0" normalizeH="0" baseline="0" noProof="0">
                          <a:ln>
                            <a:noFill/>
                          </a:ln>
                          <a:effectLst/>
                          <a:uLnTx/>
                          <a:uFillTx/>
                          <a:latin typeface="+mn-lt"/>
                          <a:ea typeface="+mn-ea"/>
                          <a:cs typeface="+mn-cs"/>
                        </a:rPr>
                        <a:t>, </a:t>
                      </a:r>
                      <a:r>
                        <a:rPr kumimoji="0" lang="cs-CZ" sz="2000" b="0" i="0" u="none" strike="noStrike" kern="1200" cap="none" spc="0" normalizeH="0" baseline="0" noProof="0" err="1">
                          <a:ln>
                            <a:noFill/>
                          </a:ln>
                          <a:effectLst/>
                          <a:uLnTx/>
                          <a:uFillTx/>
                          <a:latin typeface="+mn-lt"/>
                          <a:ea typeface="+mn-ea"/>
                          <a:cs typeface="+mn-cs"/>
                        </a:rPr>
                        <a:t>goods</a:t>
                      </a:r>
                      <a:r>
                        <a:rPr kumimoji="0" lang="cs-CZ" sz="2000" b="0" i="0" u="none" strike="noStrike" kern="1200" cap="none" spc="0" normalizeH="0" baseline="0" noProof="0">
                          <a:ln>
                            <a:noFill/>
                          </a:ln>
                          <a:effectLst/>
                          <a:uLnTx/>
                          <a:uFillTx/>
                          <a:latin typeface="+mn-lt"/>
                          <a:ea typeface="+mn-ea"/>
                          <a:cs typeface="+mn-cs"/>
                        </a:rPr>
                        <a:t> (12 </a:t>
                      </a:r>
                      <a:r>
                        <a:rPr kumimoji="0" lang="cs-CZ" sz="2000" b="0" i="0" u="none" strike="noStrike" kern="1200" cap="none" spc="0" normalizeH="0" baseline="0" noProof="0" err="1">
                          <a:ln>
                            <a:noFill/>
                          </a:ln>
                          <a:effectLst/>
                          <a:uLnTx/>
                          <a:uFillTx/>
                          <a:latin typeface="+mn-lt"/>
                          <a:ea typeface="+mn-ea"/>
                          <a:cs typeface="+mn-cs"/>
                        </a:rPr>
                        <a:t>topics</a:t>
                      </a:r>
                      <a:r>
                        <a:rPr kumimoji="0" lang="cs-CZ" sz="2000" b="0" i="0" u="none" strike="noStrike" kern="1200" cap="none" spc="0" normalizeH="0" baseline="0" noProof="0">
                          <a:ln>
                            <a:noFill/>
                          </a:ln>
                          <a:effectLst/>
                          <a:uLnTx/>
                          <a:uFillTx/>
                          <a:latin typeface="+mn-lt"/>
                          <a:ea typeface="+mn-ea"/>
                          <a:cs typeface="+mn-cs"/>
                        </a:rPr>
                        <a:t>)</a:t>
                      </a:r>
                      <a:endParaRPr kumimoji="0" lang="en-IE" sz="2000" b="0" i="0" u="none" strike="noStrike" kern="1200" cap="none" spc="0" normalizeH="0" baseline="0" noProof="0">
                        <a:ln>
                          <a:noFill/>
                        </a:ln>
                        <a:effectLst/>
                        <a:uLnTx/>
                        <a:uFillTx/>
                        <a:latin typeface="+mn-lt"/>
                        <a:ea typeface="+mn-ea"/>
                        <a:cs typeface="+mn-cs"/>
                      </a:endParaRPr>
                    </a:p>
                  </a:txBody>
                  <a:tcPr anchor="ctr">
                    <a:solidFill>
                      <a:schemeClr val="tx2">
                        <a:lumMod val="40000"/>
                        <a:lumOff val="60000"/>
                      </a:schemeClr>
                    </a:solidFill>
                  </a:tcPr>
                </a:tc>
                <a:extLst>
                  <a:ext uri="{0D108BD9-81ED-4DB2-BD59-A6C34878D82A}">
                    <a16:rowId xmlns:a16="http://schemas.microsoft.com/office/drawing/2014/main" val="1248082242"/>
                  </a:ext>
                </a:extLst>
              </a:tr>
              <a:tr h="12275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000" b="0" kern="1200" noProof="0">
                          <a:solidFill>
                            <a:schemeClr val="dk1"/>
                          </a:solidFill>
                          <a:latin typeface="+mn-lt"/>
                          <a:ea typeface="+mn-ea"/>
                          <a:cs typeface="+mn-cs"/>
                        </a:rPr>
                        <a:t>17 </a:t>
                      </a:r>
                      <a:r>
                        <a:rPr lang="cs-CZ" sz="2000" b="0" kern="1200" noProof="0" err="1">
                          <a:solidFill>
                            <a:schemeClr val="dk1"/>
                          </a:solidFill>
                          <a:latin typeface="+mn-lt"/>
                          <a:ea typeface="+mn-ea"/>
                          <a:cs typeface="+mn-cs"/>
                        </a:rPr>
                        <a:t>September</a:t>
                      </a:r>
                      <a:r>
                        <a:rPr lang="cs-CZ" sz="2000" b="0" kern="1200" noProof="0">
                          <a:solidFill>
                            <a:schemeClr val="dk1"/>
                          </a:solidFill>
                          <a:latin typeface="+mn-lt"/>
                          <a:ea typeface="+mn-ea"/>
                          <a:cs typeface="+mn-cs"/>
                        </a:rPr>
                        <a:t> 2024</a:t>
                      </a:r>
                      <a:endParaRPr lang="en-IE" sz="2000" b="0" kern="1200" noProof="0">
                        <a:solidFill>
                          <a:schemeClr val="dk1"/>
                        </a:solidFill>
                        <a:latin typeface="+mn-lt"/>
                        <a:ea typeface="+mn-ea"/>
                        <a:cs typeface="+mn-cs"/>
                      </a:endParaRPr>
                    </a:p>
                  </a:txBody>
                  <a:tcPr anchor="c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000" b="1" i="0" u="none" strike="noStrike" kern="1200" cap="none" spc="0" normalizeH="0" baseline="0" noProof="0">
                          <a:ln>
                            <a:noFill/>
                          </a:ln>
                          <a:effectLst/>
                          <a:uLnTx/>
                          <a:uFillTx/>
                          <a:latin typeface="+mn-lt"/>
                          <a:ea typeface="+mn-ea"/>
                          <a:cs typeface="+mn-cs"/>
                        </a:rPr>
                        <a:t>21 </a:t>
                      </a:r>
                      <a:r>
                        <a:rPr kumimoji="0" lang="cs-CZ" sz="2000" b="1" i="0" u="none" strike="noStrike" kern="1200" cap="none" spc="0" normalizeH="0" baseline="0" noProof="0" err="1">
                          <a:ln>
                            <a:noFill/>
                          </a:ln>
                          <a:effectLst/>
                          <a:uLnTx/>
                          <a:uFillTx/>
                          <a:latin typeface="+mn-lt"/>
                          <a:ea typeface="+mn-ea"/>
                          <a:cs typeface="+mn-cs"/>
                        </a:rPr>
                        <a:t>January</a:t>
                      </a:r>
                      <a:r>
                        <a:rPr kumimoji="0" lang="cs-CZ" sz="2000" b="1" i="0" u="none" strike="noStrike" kern="1200" cap="none" spc="0" normalizeH="0" baseline="0" noProof="0">
                          <a:ln>
                            <a:noFill/>
                          </a:ln>
                          <a:effectLst/>
                          <a:uLnTx/>
                          <a:uFillTx/>
                          <a:latin typeface="+mn-lt"/>
                          <a:ea typeface="+mn-ea"/>
                          <a:cs typeface="+mn-cs"/>
                        </a:rPr>
                        <a:t> 2025</a:t>
                      </a:r>
                      <a:endParaRPr kumimoji="0" lang="en-IE" sz="2000" b="1" i="0" u="none" strike="noStrike" kern="1200" cap="none" spc="0" normalizeH="0" baseline="0" noProof="0">
                        <a:ln>
                          <a:noFill/>
                        </a:ln>
                        <a:effectLst/>
                        <a:uLnTx/>
                        <a:uFillTx/>
                        <a:latin typeface="+mn-lt"/>
                        <a:ea typeface="+mn-ea"/>
                        <a:cs typeface="+mn-cs"/>
                      </a:endParaRPr>
                    </a:p>
                  </a:txBody>
                  <a:tcPr anchor="c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000" b="0" i="0" u="none" strike="noStrike" kern="1200" cap="none" spc="0" normalizeH="0" baseline="0" noProof="0">
                          <a:ln>
                            <a:noFill/>
                          </a:ln>
                          <a:effectLst/>
                          <a:uLnTx/>
                          <a:uFillTx/>
                          <a:latin typeface="+mn-lt"/>
                          <a:ea typeface="+mn-ea"/>
                          <a:cs typeface="+mn-cs"/>
                        </a:rPr>
                        <a:t>2024-D3-02: </a:t>
                      </a:r>
                      <a:r>
                        <a:rPr kumimoji="0" lang="cs-CZ" sz="2000" b="0" i="0" u="none" strike="noStrike" kern="1200" cap="none" spc="0" normalizeH="0" baseline="0" noProof="0" err="1">
                          <a:ln>
                            <a:noFill/>
                          </a:ln>
                          <a:effectLst/>
                          <a:uLnTx/>
                          <a:uFillTx/>
                          <a:latin typeface="+mn-lt"/>
                          <a:ea typeface="+mn-ea"/>
                          <a:cs typeface="+mn-cs"/>
                        </a:rPr>
                        <a:t>Energy</a:t>
                      </a:r>
                      <a:r>
                        <a:rPr kumimoji="0" lang="cs-CZ" sz="2000" b="0" i="0" u="none" strike="noStrike" kern="1200" cap="none" spc="0" normalizeH="0" baseline="0" noProof="0">
                          <a:ln>
                            <a:noFill/>
                          </a:ln>
                          <a:effectLst/>
                          <a:uLnTx/>
                          <a:uFillTx/>
                          <a:latin typeface="+mn-lt"/>
                          <a:ea typeface="+mn-ea"/>
                          <a:cs typeface="+mn-cs"/>
                        </a:rPr>
                        <a:t> </a:t>
                      </a:r>
                      <a:r>
                        <a:rPr kumimoji="0" lang="cs-CZ" sz="2000" b="0" i="0" u="none" strike="noStrike" kern="1200" cap="none" spc="0" normalizeH="0" baseline="0" noProof="0" err="1">
                          <a:ln>
                            <a:noFill/>
                          </a:ln>
                          <a:effectLst/>
                          <a:uLnTx/>
                          <a:uFillTx/>
                          <a:latin typeface="+mn-lt"/>
                          <a:ea typeface="+mn-ea"/>
                          <a:cs typeface="+mn-cs"/>
                        </a:rPr>
                        <a:t>supply</a:t>
                      </a:r>
                      <a:r>
                        <a:rPr kumimoji="0" lang="cs-CZ" sz="2000" b="0" i="0" u="none" strike="noStrike" kern="1200" cap="none" spc="0" normalizeH="0" baseline="0" noProof="0">
                          <a:ln>
                            <a:noFill/>
                          </a:ln>
                          <a:effectLst/>
                          <a:uLnTx/>
                          <a:uFillTx/>
                          <a:latin typeface="+mn-lt"/>
                          <a:ea typeface="+mn-ea"/>
                          <a:cs typeface="+mn-cs"/>
                        </a:rPr>
                        <a:t> (12 </a:t>
                      </a:r>
                      <a:r>
                        <a:rPr kumimoji="0" lang="cs-CZ" sz="2000" b="0" i="0" u="none" strike="noStrike" kern="1200" cap="none" spc="0" normalizeH="0" baseline="0" noProof="0" err="1">
                          <a:ln>
                            <a:noFill/>
                          </a:ln>
                          <a:effectLst/>
                          <a:uLnTx/>
                          <a:uFillTx/>
                          <a:latin typeface="+mn-lt"/>
                          <a:ea typeface="+mn-ea"/>
                          <a:cs typeface="+mn-cs"/>
                        </a:rPr>
                        <a:t>topics</a:t>
                      </a:r>
                      <a:r>
                        <a:rPr kumimoji="0" lang="cs-CZ" sz="2000" b="0" i="0" u="none" strike="noStrike" kern="1200" cap="none" spc="0" normalizeH="0" baseline="0" noProof="0">
                          <a:ln>
                            <a:noFill/>
                          </a:ln>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000" b="0" i="0" u="none" strike="noStrike" kern="1200" cap="none" spc="0" normalizeH="0" baseline="0" noProof="0">
                          <a:ln>
                            <a:noFill/>
                          </a:ln>
                          <a:effectLst/>
                          <a:uLnTx/>
                          <a:uFillTx/>
                          <a:latin typeface="+mn-lt"/>
                          <a:ea typeface="+mn-ea"/>
                          <a:cs typeface="+mn-cs"/>
                        </a:rPr>
                        <a:t>2024-D4-02: </a:t>
                      </a:r>
                      <a:r>
                        <a:rPr kumimoji="0" lang="cs-CZ" sz="2000" b="0" i="0" u="none" strike="noStrike" kern="1200" cap="none" spc="0" normalizeH="0" baseline="0" noProof="0" err="1">
                          <a:ln>
                            <a:noFill/>
                          </a:ln>
                          <a:effectLst/>
                          <a:uLnTx/>
                          <a:uFillTx/>
                          <a:latin typeface="+mn-lt"/>
                          <a:ea typeface="+mn-ea"/>
                          <a:cs typeface="+mn-cs"/>
                        </a:rPr>
                        <a:t>Energy</a:t>
                      </a:r>
                      <a:r>
                        <a:rPr kumimoji="0" lang="cs-CZ" sz="2000" b="0" i="0" u="none" strike="noStrike" kern="1200" cap="none" spc="0" normalizeH="0" baseline="0" noProof="0">
                          <a:ln>
                            <a:noFill/>
                          </a:ln>
                          <a:effectLst/>
                          <a:uLnTx/>
                          <a:uFillTx/>
                          <a:latin typeface="+mn-lt"/>
                          <a:ea typeface="+mn-ea"/>
                          <a:cs typeface="+mn-cs"/>
                        </a:rPr>
                        <a:t> use - </a:t>
                      </a:r>
                      <a:r>
                        <a:rPr kumimoji="0" lang="cs-CZ" sz="2000" b="0" i="0" u="none" strike="noStrike" kern="1200" cap="none" spc="0" normalizeH="0" baseline="0" noProof="0" err="1">
                          <a:ln>
                            <a:noFill/>
                          </a:ln>
                          <a:effectLst/>
                          <a:uLnTx/>
                          <a:uFillTx/>
                          <a:latin typeface="+mn-lt"/>
                          <a:ea typeface="+mn-ea"/>
                          <a:cs typeface="+mn-cs"/>
                        </a:rPr>
                        <a:t>buildings</a:t>
                      </a:r>
                      <a:r>
                        <a:rPr kumimoji="0" lang="cs-CZ" sz="2000" b="0" i="0" u="none" strike="noStrike" kern="1200" cap="none" spc="0" normalizeH="0" baseline="0" noProof="0">
                          <a:ln>
                            <a:noFill/>
                          </a:ln>
                          <a:effectLst/>
                          <a:uLnTx/>
                          <a:uFillTx/>
                          <a:latin typeface="+mn-lt"/>
                          <a:ea typeface="+mn-ea"/>
                          <a:cs typeface="+mn-cs"/>
                        </a:rPr>
                        <a:t> (5 </a:t>
                      </a:r>
                      <a:r>
                        <a:rPr kumimoji="0" lang="cs-CZ" sz="2000" b="0" i="0" u="none" strike="noStrike" kern="1200" cap="none" spc="0" normalizeH="0" baseline="0" noProof="0" err="1">
                          <a:ln>
                            <a:noFill/>
                          </a:ln>
                          <a:effectLst/>
                          <a:uLnTx/>
                          <a:uFillTx/>
                          <a:latin typeface="+mn-lt"/>
                          <a:ea typeface="+mn-ea"/>
                          <a:cs typeface="+mn-cs"/>
                        </a:rPr>
                        <a:t>topics</a:t>
                      </a:r>
                      <a:r>
                        <a:rPr kumimoji="0" lang="cs-CZ" sz="2000" b="0" i="0" u="none" strike="noStrike" kern="1200" cap="none" spc="0" normalizeH="0" baseline="0" noProof="0">
                          <a:ln>
                            <a:noFill/>
                          </a:ln>
                          <a:effectLst/>
                          <a:uLnTx/>
                          <a:uFillTx/>
                          <a:latin typeface="+mn-lt"/>
                          <a:ea typeface="+mn-ea"/>
                          <a:cs typeface="+mn-cs"/>
                        </a:rPr>
                        <a:t>)</a:t>
                      </a:r>
                      <a:endParaRPr kumimoji="0" lang="en-IE" sz="2000" b="0" i="0" u="none" strike="noStrike" kern="1200" cap="none" spc="0" normalizeH="0" baseline="0" noProof="0">
                        <a:ln>
                          <a:noFill/>
                        </a:ln>
                        <a:effectLst/>
                        <a:uLnTx/>
                        <a:uFillTx/>
                        <a:latin typeface="+mn-lt"/>
                        <a:ea typeface="+mn-ea"/>
                        <a:cs typeface="+mn-cs"/>
                      </a:endParaRPr>
                    </a:p>
                  </a:txBody>
                  <a:tcPr anchor="ctr">
                    <a:solidFill>
                      <a:schemeClr val="accent1">
                        <a:lumMod val="20000"/>
                        <a:lumOff val="80000"/>
                      </a:schemeClr>
                    </a:solidFill>
                  </a:tcPr>
                </a:tc>
                <a:extLst>
                  <a:ext uri="{0D108BD9-81ED-4DB2-BD59-A6C34878D82A}">
                    <a16:rowId xmlns:a16="http://schemas.microsoft.com/office/drawing/2014/main" val="1072658169"/>
                  </a:ext>
                </a:extLst>
              </a:tr>
            </a:tbl>
          </a:graphicData>
        </a:graphic>
      </p:graphicFrame>
    </p:spTree>
    <p:extLst>
      <p:ext uri="{BB962C8B-B14F-4D97-AF65-F5344CB8AC3E}">
        <p14:creationId xmlns:p14="http://schemas.microsoft.com/office/powerpoint/2010/main" val="34908251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normAutofit/>
          </a:bodyPr>
          <a:lstStyle/>
          <a:p>
            <a:pPr>
              <a:spcBef>
                <a:spcPts val="0"/>
              </a:spcBef>
            </a:pPr>
            <a:r>
              <a:rPr lang="cs-CZ" sz="2800" cap="all">
                <a:solidFill>
                  <a:srgbClr val="0A416E"/>
                </a:solidFill>
                <a:latin typeface="Franklin Gothic Demi"/>
                <a:ea typeface="+mj-ea"/>
                <a:cs typeface="+mj-cs"/>
              </a:rPr>
              <a:t> </a:t>
            </a:r>
            <a:r>
              <a:rPr lang="en-US" sz="2800" cap="all">
                <a:solidFill>
                  <a:srgbClr val="0A416E"/>
                </a:solidFill>
                <a:latin typeface="Franklin Gothic Demi"/>
                <a:ea typeface="+mj-ea"/>
                <a:cs typeface="+mj-cs"/>
              </a:rPr>
              <a:t>Climate sciences and</a:t>
            </a:r>
            <a:r>
              <a:rPr lang="cs-CZ" sz="2800" cap="all">
                <a:solidFill>
                  <a:srgbClr val="0A416E"/>
                </a:solidFill>
                <a:latin typeface="Franklin Gothic Demi"/>
                <a:ea typeface="+mj-ea"/>
                <a:cs typeface="+mj-cs"/>
              </a:rPr>
              <a:t> </a:t>
            </a:r>
            <a:r>
              <a:rPr lang="en-US" sz="2800" cap="all">
                <a:solidFill>
                  <a:srgbClr val="0A416E"/>
                </a:solidFill>
                <a:latin typeface="Franklin Gothic Demi"/>
                <a:ea typeface="+mj-ea"/>
                <a:cs typeface="+mj-cs"/>
              </a:rPr>
              <a:t>responses for the transformation</a:t>
            </a:r>
            <a:r>
              <a:rPr lang="cs-CZ" sz="2800" cap="all">
                <a:solidFill>
                  <a:srgbClr val="0A416E"/>
                </a:solidFill>
                <a:latin typeface="Franklin Gothic Demi"/>
                <a:ea typeface="+mj-ea"/>
                <a:cs typeface="+mj-cs"/>
              </a:rPr>
              <a:t> </a:t>
            </a:r>
            <a:r>
              <a:rPr lang="en-US" sz="2800" cap="all">
                <a:solidFill>
                  <a:srgbClr val="0A416E"/>
                </a:solidFill>
                <a:latin typeface="Franklin Gothic Demi"/>
                <a:ea typeface="+mj-ea"/>
                <a:cs typeface="+mj-cs"/>
              </a:rPr>
              <a:t>towards climate neutrality</a:t>
            </a:r>
            <a:endParaRPr lang="cs-CZ" sz="2800"/>
          </a:p>
        </p:txBody>
      </p:sp>
      <p:sp>
        <p:nvSpPr>
          <p:cNvPr id="4" name="Nadpis 3"/>
          <p:cNvSpPr>
            <a:spLocks noGrp="1"/>
          </p:cNvSpPr>
          <p:nvPr>
            <p:ph type="title"/>
          </p:nvPr>
        </p:nvSpPr>
        <p:spPr/>
        <p:txBody>
          <a:bodyPr/>
          <a:lstStyle/>
          <a:p>
            <a:r>
              <a:rPr lang="en-US"/>
              <a:t>Destination 1</a:t>
            </a:r>
            <a:endParaRPr lang="cs-CZ"/>
          </a:p>
        </p:txBody>
      </p:sp>
      <p:pic>
        <p:nvPicPr>
          <p:cNvPr id="5" name="Obrázek 4" descr="Obsah obrázku venku, obloha, sníh, příroda&#10;&#10;Popis byl vytvořen automaticky">
            <a:extLst>
              <a:ext uri="{FF2B5EF4-FFF2-40B4-BE49-F238E27FC236}">
                <a16:creationId xmlns:a16="http://schemas.microsoft.com/office/drawing/2014/main" id="{5294EA50-1E37-4BFE-359E-B87248BB40C9}"/>
              </a:ext>
            </a:extLst>
          </p:cNvPr>
          <p:cNvPicPr>
            <a:picLocks noChangeAspect="1"/>
          </p:cNvPicPr>
          <p:nvPr/>
        </p:nvPicPr>
        <p:blipFill>
          <a:blip r:embed="rId3"/>
          <a:stretch>
            <a:fillRect/>
          </a:stretch>
        </p:blipFill>
        <p:spPr>
          <a:xfrm>
            <a:off x="7200900" y="-19050"/>
            <a:ext cx="4991100" cy="6477000"/>
          </a:xfrm>
          <a:prstGeom prst="rect">
            <a:avLst/>
          </a:prstGeom>
        </p:spPr>
      </p:pic>
      <p:pic>
        <p:nvPicPr>
          <p:cNvPr id="10" name="Zástupný symbol obrázku 9" descr="Obsah obrázku venku, obloha, sníh, příroda&#10;&#10;Popis byl vytvořen automaticky">
            <a:extLst>
              <a:ext uri="{FF2B5EF4-FFF2-40B4-BE49-F238E27FC236}">
                <a16:creationId xmlns:a16="http://schemas.microsoft.com/office/drawing/2014/main" id="{BB6E6092-AC67-65B4-A830-2A29E9F44AEC}"/>
              </a:ext>
            </a:extLst>
          </p:cNvPr>
          <p:cNvPicPr>
            <a:picLocks noGrp="1" noChangeAspect="1"/>
          </p:cNvPicPr>
          <p:nvPr>
            <p:ph type="pic" sz="quarter" idx="13"/>
          </p:nvPr>
        </p:nvPicPr>
        <p:blipFill>
          <a:blip r:embed="rId3"/>
          <a:srcRect l="23753" r="23753"/>
          <a:stretch>
            <a:fillRect/>
          </a:stretch>
        </p:blipFill>
        <p:spPr>
          <a:xfrm>
            <a:off x="7200900" y="-19050"/>
            <a:ext cx="4991100" cy="6345238"/>
          </a:xfrm>
        </p:spPr>
      </p:pic>
    </p:spTree>
    <p:extLst>
      <p:ext uri="{BB962C8B-B14F-4D97-AF65-F5344CB8AC3E}">
        <p14:creationId xmlns:p14="http://schemas.microsoft.com/office/powerpoint/2010/main" val="25974680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558625" y="1504051"/>
            <a:ext cx="11074748" cy="1295594"/>
          </a:xfrm>
        </p:spPr>
        <p:txBody>
          <a:bodyPr>
            <a:normAutofit/>
          </a:bodyPr>
          <a:lstStyle/>
          <a:p>
            <a:pPr marL="342900" lvl="2" indent="-342900">
              <a:spcBef>
                <a:spcPts val="300"/>
              </a:spcBef>
              <a:buClrTx/>
              <a:buFont typeface="Wingdings" panose="05000000000000000000" pitchFamily="2" charset="2"/>
              <a:buChar char="§"/>
            </a:pPr>
            <a:r>
              <a:rPr lang="cs-CZ" sz="2000">
                <a:solidFill>
                  <a:prstClr val="black"/>
                </a:solidFill>
              </a:rPr>
              <a:t>to </a:t>
            </a:r>
            <a:r>
              <a:rPr lang="en-US" sz="2000">
                <a:solidFill>
                  <a:prstClr val="black"/>
                </a:solidFill>
              </a:rPr>
              <a:t>enable the transition to a climate-neutral</a:t>
            </a:r>
            <a:r>
              <a:rPr lang="cs-CZ" sz="2000">
                <a:solidFill>
                  <a:prstClr val="black"/>
                </a:solidFill>
              </a:rPr>
              <a:t> </a:t>
            </a:r>
            <a:r>
              <a:rPr lang="en-US" sz="2000">
                <a:solidFill>
                  <a:prstClr val="black"/>
                </a:solidFill>
              </a:rPr>
              <a:t>and resilient society and economy </a:t>
            </a:r>
            <a:endParaRPr lang="cs-CZ" sz="2000">
              <a:solidFill>
                <a:prstClr val="black"/>
              </a:solidFill>
            </a:endParaRPr>
          </a:p>
          <a:p>
            <a:pPr marL="342900" lvl="2" indent="-342900">
              <a:spcBef>
                <a:spcPts val="300"/>
              </a:spcBef>
              <a:buClrTx/>
              <a:buFont typeface="Wingdings" panose="05000000000000000000" pitchFamily="2" charset="2"/>
              <a:buChar char="§"/>
            </a:pPr>
            <a:r>
              <a:rPr lang="cs-CZ" sz="2000">
                <a:solidFill>
                  <a:prstClr val="black"/>
                </a:solidFill>
              </a:rPr>
              <a:t>to</a:t>
            </a:r>
            <a:r>
              <a:rPr lang="en-US" sz="2000">
                <a:solidFill>
                  <a:prstClr val="black"/>
                </a:solidFill>
              </a:rPr>
              <a:t> improv</a:t>
            </a:r>
            <a:r>
              <a:rPr lang="cs-CZ" sz="2000">
                <a:solidFill>
                  <a:prstClr val="black"/>
                </a:solidFill>
              </a:rPr>
              <a:t>e</a:t>
            </a:r>
            <a:r>
              <a:rPr lang="en-US" sz="2000">
                <a:solidFill>
                  <a:prstClr val="black"/>
                </a:solidFill>
              </a:rPr>
              <a:t> the knowledge of the Earth system and</a:t>
            </a:r>
            <a:r>
              <a:rPr lang="cs-CZ" sz="2000">
                <a:solidFill>
                  <a:prstClr val="black"/>
                </a:solidFill>
              </a:rPr>
              <a:t> </a:t>
            </a:r>
            <a:r>
              <a:rPr lang="en-US" sz="2000">
                <a:solidFill>
                  <a:prstClr val="black"/>
                </a:solidFill>
              </a:rPr>
              <a:t>the ability to predict </a:t>
            </a:r>
            <a:r>
              <a:rPr lang="cs-CZ" sz="2000">
                <a:solidFill>
                  <a:prstClr val="black"/>
                </a:solidFill>
              </a:rPr>
              <a:t>                                           </a:t>
            </a:r>
            <a:r>
              <a:rPr lang="en-US" sz="2000">
                <a:solidFill>
                  <a:prstClr val="black"/>
                </a:solidFill>
              </a:rPr>
              <a:t>and project its changes</a:t>
            </a:r>
            <a:endParaRPr lang="cs-CZ" sz="800" b="1">
              <a:solidFill>
                <a:srgbClr val="0070C0"/>
              </a:solidFill>
            </a:endParaRPr>
          </a:p>
        </p:txBody>
      </p:sp>
      <p:sp>
        <p:nvSpPr>
          <p:cNvPr id="3" name="Nadpis 2"/>
          <p:cNvSpPr>
            <a:spLocks noGrp="1"/>
          </p:cNvSpPr>
          <p:nvPr>
            <p:ph type="title"/>
          </p:nvPr>
        </p:nvSpPr>
        <p:spPr>
          <a:xfrm>
            <a:off x="392112" y="409534"/>
            <a:ext cx="11407775" cy="837152"/>
          </a:xfrm>
        </p:spPr>
        <p:txBody>
          <a:bodyPr/>
          <a:lstStyle/>
          <a:p>
            <a:r>
              <a:rPr lang="en-US" sz="3200"/>
              <a:t>Climate sciences and responses for the transformation towards climate neutrality</a:t>
            </a:r>
            <a:endParaRPr lang="cs-CZ" sz="3200"/>
          </a:p>
        </p:txBody>
      </p:sp>
      <p:sp>
        <p:nvSpPr>
          <p:cNvPr id="5" name="TextovéPole 4">
            <a:extLst>
              <a:ext uri="{FF2B5EF4-FFF2-40B4-BE49-F238E27FC236}">
                <a16:creationId xmlns:a16="http://schemas.microsoft.com/office/drawing/2014/main" id="{EE680A0C-4597-F9E7-648A-A052541CB0A1}"/>
              </a:ext>
            </a:extLst>
          </p:cNvPr>
          <p:cNvSpPr txBox="1"/>
          <p:nvPr/>
        </p:nvSpPr>
        <p:spPr>
          <a:xfrm>
            <a:off x="720762" y="3082607"/>
            <a:ext cx="11079125" cy="2354491"/>
          </a:xfrm>
          <a:prstGeom prst="rect">
            <a:avLst/>
          </a:prstGeom>
          <a:noFill/>
        </p:spPr>
        <p:txBody>
          <a:bodyPr wrap="square" lIns="0" tIns="0" rIns="0" bIns="0" rtlCol="0" anchor="t">
            <a:spAutoFit/>
          </a:bodyPr>
          <a:lstStyle/>
          <a:p>
            <a:pPr marL="0" lvl="2" indent="0">
              <a:spcBef>
                <a:spcPct val="20000"/>
              </a:spcBef>
              <a:buClrTx/>
              <a:buNone/>
            </a:pPr>
            <a:r>
              <a:rPr lang="en-AU" sz="2000" b="1">
                <a:solidFill>
                  <a:srgbClr val="0070C0"/>
                </a:solidFill>
              </a:rPr>
              <a:t>202</a:t>
            </a:r>
            <a:r>
              <a:rPr lang="cs-CZ" sz="2000" b="1">
                <a:solidFill>
                  <a:srgbClr val="0070C0"/>
                </a:solidFill>
              </a:rPr>
              <a:t>4</a:t>
            </a:r>
            <a:r>
              <a:rPr lang="en-AU" sz="2000">
                <a:solidFill>
                  <a:prstClr val="black"/>
                </a:solidFill>
              </a:rPr>
              <a:t>:</a:t>
            </a:r>
          </a:p>
          <a:p>
            <a:pPr marL="800100" lvl="3" indent="-342900">
              <a:spcBef>
                <a:spcPct val="20000"/>
              </a:spcBef>
              <a:buFont typeface="Wingdings" panose="05000000000000000000" pitchFamily="2" charset="2"/>
              <a:buChar char="§"/>
            </a:pPr>
            <a:r>
              <a:rPr lang="en-AU" sz="2000" strike="noStrike">
                <a:solidFill>
                  <a:prstClr val="black"/>
                </a:solidFill>
              </a:rPr>
              <a:t>budget: </a:t>
            </a:r>
            <a:r>
              <a:rPr lang="cs-CZ" sz="2000" strike="noStrike">
                <a:solidFill>
                  <a:prstClr val="black"/>
                </a:solidFill>
              </a:rPr>
              <a:t>103</a:t>
            </a:r>
            <a:r>
              <a:rPr lang="en-AU" sz="2000" strike="noStrike">
                <a:solidFill>
                  <a:prstClr val="black"/>
                </a:solidFill>
              </a:rPr>
              <a:t> mil. €; </a:t>
            </a:r>
            <a:r>
              <a:rPr lang="cs-CZ" sz="2000" strike="noStrike" err="1">
                <a:solidFill>
                  <a:prstClr val="black"/>
                </a:solidFill>
              </a:rPr>
              <a:t>opening</a:t>
            </a:r>
            <a:r>
              <a:rPr lang="cs-CZ" sz="2000" strike="noStrike">
                <a:solidFill>
                  <a:prstClr val="black"/>
                </a:solidFill>
              </a:rPr>
              <a:t>: 12 </a:t>
            </a:r>
            <a:r>
              <a:rPr lang="cs-CZ" sz="2000" strike="noStrike" err="1">
                <a:solidFill>
                  <a:prstClr val="black"/>
                </a:solidFill>
              </a:rPr>
              <a:t>September</a:t>
            </a:r>
            <a:r>
              <a:rPr lang="cs-CZ" sz="2000" strike="noStrike">
                <a:solidFill>
                  <a:prstClr val="black"/>
                </a:solidFill>
              </a:rPr>
              <a:t> 2023; </a:t>
            </a:r>
            <a:r>
              <a:rPr lang="en-AU" sz="2000" strike="noStrike">
                <a:solidFill>
                  <a:prstClr val="black"/>
                </a:solidFill>
              </a:rPr>
              <a:t>deadline: </a:t>
            </a:r>
            <a:r>
              <a:rPr lang="cs-CZ" sz="2000" b="1" strike="noStrike">
                <a:solidFill>
                  <a:srgbClr val="0070C0"/>
                </a:solidFill>
              </a:rPr>
              <a:t>5</a:t>
            </a:r>
            <a:r>
              <a:rPr lang="en-AU" sz="2000" b="1" strike="noStrike">
                <a:solidFill>
                  <a:srgbClr val="0070C0"/>
                </a:solidFill>
              </a:rPr>
              <a:t> March 202</a:t>
            </a:r>
            <a:r>
              <a:rPr lang="cs-CZ" sz="2000" b="1" strike="noStrike">
                <a:solidFill>
                  <a:srgbClr val="0070C0"/>
                </a:solidFill>
              </a:rPr>
              <a:t>4</a:t>
            </a:r>
            <a:endParaRPr lang="en-AU" sz="2000" b="1" strike="noStrike">
              <a:solidFill>
                <a:srgbClr val="0070C0"/>
              </a:solidFill>
            </a:endParaRPr>
          </a:p>
          <a:p>
            <a:pPr marL="800100" lvl="3" indent="-342900">
              <a:spcBef>
                <a:spcPct val="20000"/>
              </a:spcBef>
              <a:buFont typeface="Wingdings" panose="05000000000000000000" pitchFamily="2" charset="2"/>
              <a:buChar char="§"/>
            </a:pPr>
            <a:r>
              <a:rPr lang="cs-CZ" sz="2000" strike="noStrike">
                <a:solidFill>
                  <a:srgbClr val="0070C0"/>
                </a:solidFill>
              </a:rPr>
              <a:t>7</a:t>
            </a:r>
            <a:r>
              <a:rPr lang="en-AU" sz="2000" strike="noStrike">
                <a:solidFill>
                  <a:srgbClr val="0070C0"/>
                </a:solidFill>
              </a:rPr>
              <a:t> topics </a:t>
            </a:r>
            <a:r>
              <a:rPr lang="en-AU" sz="2000" strike="noStrike">
                <a:solidFill>
                  <a:prstClr val="black"/>
                </a:solidFill>
              </a:rPr>
              <a:t>(</a:t>
            </a:r>
            <a:r>
              <a:rPr lang="cs-CZ" sz="2000">
                <a:solidFill>
                  <a:prstClr val="black"/>
                </a:solidFill>
              </a:rPr>
              <a:t>7</a:t>
            </a:r>
            <a:r>
              <a:rPr lang="en-AU" sz="2000" strike="noStrike">
                <a:solidFill>
                  <a:prstClr val="black"/>
                </a:solidFill>
              </a:rPr>
              <a:t> RIA</a:t>
            </a:r>
            <a:r>
              <a:rPr lang="cs-CZ" sz="2000">
                <a:solidFill>
                  <a:prstClr val="black"/>
                </a:solidFill>
              </a:rPr>
              <a:t>)</a:t>
            </a:r>
            <a:r>
              <a:rPr lang="en-AU" sz="2000" strike="noStrike">
                <a:solidFill>
                  <a:prstClr val="black"/>
                </a:solidFill>
              </a:rPr>
              <a:t>:</a:t>
            </a:r>
          </a:p>
          <a:p>
            <a:pPr>
              <a:spcBef>
                <a:spcPts val="600"/>
              </a:spcBef>
              <a:buClr>
                <a:srgbClr val="0070C0"/>
              </a:buClr>
              <a:buFont typeface="Wingdings" panose="05000000000000000000" pitchFamily="2" charset="2"/>
              <a:buChar char="Ø"/>
            </a:pPr>
            <a:r>
              <a:rPr lang="en-AU" sz="2000">
                <a:solidFill>
                  <a:srgbClr val="002060"/>
                </a:solidFill>
                <a:ea typeface="Calibri" panose="020F0502020204030204" pitchFamily="34" charset="0"/>
                <a:cs typeface="Times New Roman"/>
              </a:rPr>
              <a:t> </a:t>
            </a:r>
            <a:r>
              <a:rPr lang="en-US" sz="2000">
                <a:solidFill>
                  <a:srgbClr val="002060"/>
                </a:solidFill>
                <a:ea typeface="Calibri" panose="020F0502020204030204" pitchFamily="34" charset="0"/>
                <a:cs typeface="Times New Roman"/>
              </a:rPr>
              <a:t>natural</a:t>
            </a:r>
            <a:r>
              <a:rPr lang="cs-CZ" sz="2000">
                <a:solidFill>
                  <a:srgbClr val="002060"/>
                </a:solidFill>
                <a:ea typeface="Calibri" panose="020F0502020204030204" pitchFamily="34" charset="0"/>
                <a:cs typeface="Times New Roman"/>
              </a:rPr>
              <a:t> </a:t>
            </a:r>
            <a:r>
              <a:rPr lang="en-US" sz="2000">
                <a:solidFill>
                  <a:srgbClr val="002060"/>
                </a:solidFill>
                <a:ea typeface="Calibri" panose="020F0502020204030204" pitchFamily="34" charset="0"/>
                <a:cs typeface="Times New Roman"/>
              </a:rPr>
              <a:t>and anthropogenic methane emissions and sinks</a:t>
            </a:r>
            <a:r>
              <a:rPr lang="cs-CZ" sz="2000">
                <a:solidFill>
                  <a:srgbClr val="002060"/>
                </a:solidFill>
                <a:ea typeface="Calibri" panose="020F0502020204030204" pitchFamily="34" charset="0"/>
                <a:cs typeface="Times New Roman"/>
              </a:rPr>
              <a:t>; i</a:t>
            </a:r>
            <a:r>
              <a:rPr lang="en-US" sz="2000" err="1">
                <a:solidFill>
                  <a:srgbClr val="002060"/>
                </a:solidFill>
                <a:ea typeface="Calibri" panose="020F0502020204030204" pitchFamily="34" charset="0"/>
                <a:cs typeface="Times New Roman"/>
              </a:rPr>
              <a:t>nland</a:t>
            </a:r>
            <a:r>
              <a:rPr lang="en-US" sz="2000">
                <a:solidFill>
                  <a:srgbClr val="002060"/>
                </a:solidFill>
                <a:ea typeface="Calibri" panose="020F0502020204030204" pitchFamily="34" charset="0"/>
                <a:cs typeface="Times New Roman"/>
              </a:rPr>
              <a:t> ice</a:t>
            </a:r>
            <a:r>
              <a:rPr lang="cs-CZ" sz="2000">
                <a:solidFill>
                  <a:srgbClr val="002060"/>
                </a:solidFill>
                <a:ea typeface="Calibri" panose="020F0502020204030204" pitchFamily="34" charset="0"/>
                <a:cs typeface="Times New Roman"/>
              </a:rPr>
              <a:t> </a:t>
            </a:r>
            <a:r>
              <a:rPr lang="en-US" sz="2000">
                <a:solidFill>
                  <a:srgbClr val="002060"/>
                </a:solidFill>
                <a:ea typeface="Calibri" panose="020F0502020204030204" pitchFamily="34" charset="0"/>
                <a:cs typeface="Times New Roman"/>
              </a:rPr>
              <a:t>and interaction with climate change</a:t>
            </a:r>
            <a:r>
              <a:rPr lang="cs-CZ" sz="2000">
                <a:solidFill>
                  <a:srgbClr val="002060"/>
                </a:solidFill>
                <a:ea typeface="Calibri" panose="020F0502020204030204" pitchFamily="34" charset="0"/>
                <a:cs typeface="Times New Roman"/>
              </a:rPr>
              <a:t>; </a:t>
            </a:r>
            <a:r>
              <a:rPr lang="cs-CZ" sz="2000" err="1">
                <a:solidFill>
                  <a:srgbClr val="002060"/>
                </a:solidFill>
                <a:ea typeface="Calibri" panose="020F0502020204030204" pitchFamily="34" charset="0"/>
                <a:cs typeface="Times New Roman"/>
              </a:rPr>
              <a:t>paleoclimate</a:t>
            </a:r>
            <a:r>
              <a:rPr lang="cs-CZ" sz="2000">
                <a:solidFill>
                  <a:srgbClr val="002060"/>
                </a:solidFill>
                <a:ea typeface="Calibri" panose="020F0502020204030204" pitchFamily="34" charset="0"/>
                <a:cs typeface="Times New Roman"/>
              </a:rPr>
              <a:t> science; </a:t>
            </a:r>
            <a:r>
              <a:rPr lang="en-US" sz="2000">
                <a:solidFill>
                  <a:srgbClr val="002060"/>
                </a:solidFill>
                <a:ea typeface="Calibri" panose="020F0502020204030204" pitchFamily="34" charset="0"/>
                <a:cs typeface="Times New Roman"/>
              </a:rPr>
              <a:t>toolbox for evaluating the climate and</a:t>
            </a:r>
            <a:r>
              <a:rPr lang="cs-CZ" sz="2000">
                <a:solidFill>
                  <a:srgbClr val="002060"/>
                </a:solidFill>
                <a:ea typeface="Calibri" panose="020F0502020204030204" pitchFamily="34" charset="0"/>
                <a:cs typeface="Times New Roman"/>
              </a:rPr>
              <a:t> </a:t>
            </a:r>
            <a:r>
              <a:rPr lang="en-US" sz="2000">
                <a:solidFill>
                  <a:srgbClr val="002060"/>
                </a:solidFill>
                <a:ea typeface="Calibri" panose="020F0502020204030204" pitchFamily="34" charset="0"/>
                <a:cs typeface="Times New Roman"/>
              </a:rPr>
              <a:t>environmental impacts of trade policies</a:t>
            </a:r>
            <a:r>
              <a:rPr lang="cs-CZ" sz="2000">
                <a:solidFill>
                  <a:srgbClr val="002060"/>
                </a:solidFill>
                <a:ea typeface="Calibri" panose="020F0502020204030204" pitchFamily="34" charset="0"/>
                <a:cs typeface="Times New Roman"/>
              </a:rPr>
              <a:t>; </a:t>
            </a:r>
            <a:r>
              <a:rPr lang="en-US" sz="2000">
                <a:solidFill>
                  <a:srgbClr val="002060"/>
                </a:solidFill>
                <a:ea typeface="Calibri" panose="020F0502020204030204" pitchFamily="34" charset="0"/>
                <a:cs typeface="Times New Roman"/>
              </a:rPr>
              <a:t>low-emission, climate-resilient</a:t>
            </a:r>
            <a:r>
              <a:rPr lang="cs-CZ" sz="2000">
                <a:solidFill>
                  <a:srgbClr val="002060"/>
                </a:solidFill>
                <a:ea typeface="Calibri" panose="020F0502020204030204" pitchFamily="34" charset="0"/>
                <a:cs typeface="Times New Roman"/>
              </a:rPr>
              <a:t> </a:t>
            </a:r>
            <a:r>
              <a:rPr lang="en-US" sz="2000">
                <a:solidFill>
                  <a:srgbClr val="002060"/>
                </a:solidFill>
                <a:ea typeface="Calibri" panose="020F0502020204030204" pitchFamily="34" charset="0"/>
                <a:cs typeface="Times New Roman"/>
              </a:rPr>
              <a:t>pathways and NDCs for a future</a:t>
            </a:r>
            <a:r>
              <a:rPr lang="cs-CZ" sz="2000">
                <a:solidFill>
                  <a:srgbClr val="002060"/>
                </a:solidFill>
                <a:ea typeface="Calibri" panose="020F0502020204030204" pitchFamily="34" charset="0"/>
                <a:cs typeface="Times New Roman"/>
              </a:rPr>
              <a:t>; </a:t>
            </a:r>
            <a:r>
              <a:rPr lang="en-US" sz="2000">
                <a:solidFill>
                  <a:srgbClr val="002060"/>
                </a:solidFill>
                <a:ea typeface="Calibri" panose="020F0502020204030204" pitchFamily="34" charset="0"/>
                <a:cs typeface="Times New Roman"/>
              </a:rPr>
              <a:t>climate change foresight for primary and</a:t>
            </a:r>
            <a:r>
              <a:rPr lang="cs-CZ" sz="2000">
                <a:solidFill>
                  <a:srgbClr val="002060"/>
                </a:solidFill>
                <a:ea typeface="Calibri" panose="020F0502020204030204" pitchFamily="34" charset="0"/>
                <a:cs typeface="Times New Roman"/>
              </a:rPr>
              <a:t> </a:t>
            </a:r>
            <a:r>
              <a:rPr lang="en-US" sz="2000">
                <a:solidFill>
                  <a:srgbClr val="002060"/>
                </a:solidFill>
                <a:ea typeface="Calibri" panose="020F0502020204030204" pitchFamily="34" charset="0"/>
                <a:cs typeface="Times New Roman"/>
              </a:rPr>
              <a:t>secondary raw materials supply</a:t>
            </a:r>
            <a:r>
              <a:rPr lang="cs-CZ" sz="2000">
                <a:solidFill>
                  <a:srgbClr val="002060"/>
                </a:solidFill>
                <a:ea typeface="Calibri" panose="020F0502020204030204" pitchFamily="34" charset="0"/>
                <a:cs typeface="Times New Roman"/>
              </a:rPr>
              <a:t>; </a:t>
            </a:r>
            <a:r>
              <a:rPr lang="en-US" sz="2000">
                <a:solidFill>
                  <a:srgbClr val="002060"/>
                </a:solidFill>
                <a:ea typeface="Calibri" panose="020F0502020204030204" pitchFamily="34" charset="0"/>
                <a:cs typeface="Times New Roman"/>
              </a:rPr>
              <a:t>role of key terrestrial ecosystems</a:t>
            </a:r>
            <a:r>
              <a:rPr lang="cs-CZ" sz="2000">
                <a:solidFill>
                  <a:srgbClr val="002060"/>
                </a:solidFill>
                <a:ea typeface="Calibri" panose="020F0502020204030204" pitchFamily="34" charset="0"/>
                <a:cs typeface="Times New Roman"/>
              </a:rPr>
              <a:t> </a:t>
            </a:r>
            <a:r>
              <a:rPr lang="en-US" sz="2000">
                <a:solidFill>
                  <a:srgbClr val="002060"/>
                </a:solidFill>
                <a:ea typeface="Calibri" panose="020F0502020204030204" pitchFamily="34" charset="0"/>
                <a:cs typeface="Times New Roman"/>
              </a:rPr>
              <a:t>in the carbon cycle </a:t>
            </a:r>
            <a:endParaRPr lang="cs-CZ" sz="2000"/>
          </a:p>
        </p:txBody>
      </p:sp>
      <p:pic>
        <p:nvPicPr>
          <p:cNvPr id="7" name="Zástupný symbol obrázku 9" descr="Obsah obrázku venku, obloha, sníh, příroda&#10;&#10;Popis byl vytvořen automaticky">
            <a:extLst>
              <a:ext uri="{FF2B5EF4-FFF2-40B4-BE49-F238E27FC236}">
                <a16:creationId xmlns:a16="http://schemas.microsoft.com/office/drawing/2014/main" id="{0B99DE17-E1EE-F915-0D1E-B6AD280E0B48}"/>
              </a:ext>
            </a:extLst>
          </p:cNvPr>
          <p:cNvPicPr>
            <a:picLocks noChangeAspect="1"/>
          </p:cNvPicPr>
          <p:nvPr/>
        </p:nvPicPr>
        <p:blipFill>
          <a:blip r:embed="rId2">
            <a:alphaModFix amt="40000"/>
          </a:blip>
          <a:srcRect l="23753" r="23753"/>
          <a:stretch>
            <a:fillRect/>
          </a:stretch>
        </p:blipFill>
        <p:spPr>
          <a:xfrm>
            <a:off x="10613204" y="-19050"/>
            <a:ext cx="1578796" cy="2007140"/>
          </a:xfrm>
          <a:prstGeom prst="rect">
            <a:avLst/>
          </a:prstGeom>
        </p:spPr>
      </p:pic>
    </p:spTree>
    <p:extLst>
      <p:ext uri="{BB962C8B-B14F-4D97-AF65-F5344CB8AC3E}">
        <p14:creationId xmlns:p14="http://schemas.microsoft.com/office/powerpoint/2010/main" val="152103059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normAutofit/>
          </a:bodyPr>
          <a:lstStyle/>
          <a:p>
            <a:pPr>
              <a:spcBef>
                <a:spcPts val="0"/>
              </a:spcBef>
            </a:pPr>
            <a:r>
              <a:rPr lang="cs-CZ" sz="2800" cap="all">
                <a:solidFill>
                  <a:srgbClr val="0A416E"/>
                </a:solidFill>
                <a:latin typeface="Franklin Gothic Demi"/>
                <a:ea typeface="+mj-ea"/>
                <a:cs typeface="+mj-cs"/>
              </a:rPr>
              <a:t> </a:t>
            </a:r>
            <a:r>
              <a:rPr lang="en-US" sz="2800" cap="all">
                <a:solidFill>
                  <a:srgbClr val="0A416E"/>
                </a:solidFill>
                <a:latin typeface="Franklin Gothic Demi"/>
                <a:ea typeface="+mj-ea"/>
                <a:cs typeface="+mj-cs"/>
              </a:rPr>
              <a:t>Cross-sectoral solutions for the climate transition</a:t>
            </a:r>
            <a:endParaRPr lang="cs-CZ" sz="2800"/>
          </a:p>
        </p:txBody>
      </p:sp>
      <p:sp>
        <p:nvSpPr>
          <p:cNvPr id="4" name="Nadpis 3"/>
          <p:cNvSpPr>
            <a:spLocks noGrp="1"/>
          </p:cNvSpPr>
          <p:nvPr>
            <p:ph type="title"/>
          </p:nvPr>
        </p:nvSpPr>
        <p:spPr/>
        <p:txBody>
          <a:bodyPr/>
          <a:lstStyle/>
          <a:p>
            <a:r>
              <a:rPr lang="en-US"/>
              <a:t>Destination </a:t>
            </a:r>
            <a:r>
              <a:rPr lang="cs-CZ"/>
              <a:t>2</a:t>
            </a:r>
          </a:p>
        </p:txBody>
      </p:sp>
      <p:pic>
        <p:nvPicPr>
          <p:cNvPr id="21" name="Obrázek 20" descr="Obsah obrázku baterie, válec, interiér&#10;&#10;Popis byl vytvořen automaticky">
            <a:extLst>
              <a:ext uri="{FF2B5EF4-FFF2-40B4-BE49-F238E27FC236}">
                <a16:creationId xmlns:a16="http://schemas.microsoft.com/office/drawing/2014/main" id="{92604946-4A71-3841-F260-B4CEAF414F6A}"/>
              </a:ext>
            </a:extLst>
          </p:cNvPr>
          <p:cNvPicPr>
            <a:picLocks noChangeAspect="1"/>
          </p:cNvPicPr>
          <p:nvPr/>
        </p:nvPicPr>
        <p:blipFill rotWithShape="1">
          <a:blip r:embed="rId3"/>
          <a:srcRect l="36889" r="8003" b="5778"/>
          <a:stretch/>
        </p:blipFill>
        <p:spPr>
          <a:xfrm>
            <a:off x="7109774" y="0"/>
            <a:ext cx="5039044" cy="6461760"/>
          </a:xfrm>
          <a:prstGeom prst="rect">
            <a:avLst/>
          </a:prstGeom>
        </p:spPr>
      </p:pic>
    </p:spTree>
    <p:extLst>
      <p:ext uri="{BB962C8B-B14F-4D97-AF65-F5344CB8AC3E}">
        <p14:creationId xmlns:p14="http://schemas.microsoft.com/office/powerpoint/2010/main" val="2646936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A91C93AD-7FD6-2A1B-8C7E-4C59A6269144}"/>
              </a:ext>
            </a:extLst>
          </p:cNvPr>
          <p:cNvSpPr>
            <a:spLocks noGrp="1"/>
          </p:cNvSpPr>
          <p:nvPr>
            <p:ph type="title"/>
          </p:nvPr>
        </p:nvSpPr>
        <p:spPr>
          <a:xfrm>
            <a:off x="579883" y="532309"/>
            <a:ext cx="11032233" cy="497059"/>
          </a:xfrm>
        </p:spPr>
        <p:txBody>
          <a:bodyPr/>
          <a:lstStyle/>
          <a:p>
            <a:r>
              <a:rPr lang="cs-CZ"/>
              <a:t>Služby TC pro žadatele – oddělení NICER</a:t>
            </a:r>
          </a:p>
        </p:txBody>
      </p:sp>
      <p:sp>
        <p:nvSpPr>
          <p:cNvPr id="2" name="TextovéPole 1">
            <a:extLst>
              <a:ext uri="{FF2B5EF4-FFF2-40B4-BE49-F238E27FC236}">
                <a16:creationId xmlns:a16="http://schemas.microsoft.com/office/drawing/2014/main" id="{2B7D5CBE-4035-1587-4AD3-79DFA00B81CB}"/>
              </a:ext>
            </a:extLst>
          </p:cNvPr>
          <p:cNvSpPr txBox="1"/>
          <p:nvPr/>
        </p:nvSpPr>
        <p:spPr>
          <a:xfrm>
            <a:off x="579883" y="3285864"/>
            <a:ext cx="11432508" cy="2359620"/>
          </a:xfrm>
          <a:prstGeom prst="rect">
            <a:avLst/>
          </a:prstGeom>
          <a:noFill/>
        </p:spPr>
        <p:txBody>
          <a:bodyPr wrap="square" lIns="0" tIns="0" rIns="0" bIns="0" rtlCol="0">
            <a:spAutoFit/>
          </a:bodyPr>
          <a:lstStyle/>
          <a:p>
            <a:pPr marL="230400" indent="-230400" algn="l">
              <a:spcBef>
                <a:spcPts val="1000"/>
              </a:spcBef>
              <a:buClr>
                <a:schemeClr val="bg2"/>
              </a:buClr>
              <a:buFont typeface="Wingdings" panose="05000000000000000000" pitchFamily="2" charset="2"/>
              <a:buChar char="§"/>
            </a:pPr>
            <a:r>
              <a:rPr lang="cs-CZ" sz="2400"/>
              <a:t> Přehledy výzev (</a:t>
            </a:r>
            <a:r>
              <a:rPr lang="cs-CZ" sz="2400" b="1"/>
              <a:t>pracovní programy</a:t>
            </a:r>
            <a:r>
              <a:rPr lang="cs-CZ" sz="2400"/>
              <a:t>)</a:t>
            </a:r>
          </a:p>
          <a:p>
            <a:pPr marL="230400" indent="-230400" algn="l">
              <a:spcBef>
                <a:spcPts val="1000"/>
              </a:spcBef>
              <a:buClr>
                <a:schemeClr val="bg2"/>
              </a:buClr>
              <a:buFont typeface="Wingdings" panose="05000000000000000000" pitchFamily="2" charset="2"/>
              <a:buChar char="§"/>
            </a:pPr>
            <a:r>
              <a:rPr lang="cs-CZ" sz="2400"/>
              <a:t> Související iniciativy (</a:t>
            </a:r>
            <a:r>
              <a:rPr lang="cs-CZ" sz="2400" b="1"/>
              <a:t>partnerství</a:t>
            </a:r>
            <a:r>
              <a:rPr lang="cs-CZ" sz="2400"/>
              <a:t>)</a:t>
            </a:r>
          </a:p>
          <a:p>
            <a:pPr marL="230400" indent="-230400" algn="l">
              <a:spcBef>
                <a:spcPts val="1000"/>
              </a:spcBef>
              <a:buClr>
                <a:schemeClr val="bg2"/>
              </a:buClr>
              <a:buFont typeface="Wingdings" panose="05000000000000000000" pitchFamily="2" charset="2"/>
              <a:buChar char="§"/>
            </a:pPr>
            <a:r>
              <a:rPr lang="cs-CZ" sz="2400"/>
              <a:t> Pomoc s hledáním vhodných partnerů (</a:t>
            </a:r>
            <a:r>
              <a:rPr lang="cs-CZ" sz="2400" b="1" err="1"/>
              <a:t>brokerage</a:t>
            </a:r>
            <a:r>
              <a:rPr lang="cs-CZ" sz="2400" b="1"/>
              <a:t> </a:t>
            </a:r>
            <a:r>
              <a:rPr lang="cs-CZ" sz="2400" b="1" err="1"/>
              <a:t>events</a:t>
            </a:r>
            <a:r>
              <a:rPr lang="cs-CZ" sz="2400" b="1"/>
              <a:t>, </a:t>
            </a:r>
            <a:r>
              <a:rPr lang="cs-CZ" sz="2400"/>
              <a:t>s možností </a:t>
            </a:r>
            <a:r>
              <a:rPr lang="cs-CZ" sz="2400" b="1"/>
              <a:t>podpory cest</a:t>
            </a:r>
            <a:r>
              <a:rPr lang="cs-CZ" sz="2400"/>
              <a:t>)</a:t>
            </a:r>
          </a:p>
          <a:p>
            <a:pPr marL="230400" indent="-230400" algn="l">
              <a:spcBef>
                <a:spcPts val="1000"/>
              </a:spcBef>
              <a:buClr>
                <a:schemeClr val="bg2"/>
              </a:buClr>
              <a:buFont typeface="Wingdings" panose="05000000000000000000" pitchFamily="2" charset="2"/>
              <a:buChar char="§"/>
            </a:pPr>
            <a:r>
              <a:rPr lang="cs-CZ" sz="2400"/>
              <a:t> Podpora koordinátorů – služby NCP sítí (</a:t>
            </a:r>
            <a:r>
              <a:rPr lang="cs-CZ" sz="2400" b="1"/>
              <a:t>SEREN, </a:t>
            </a:r>
            <a:r>
              <a:rPr lang="cs-CZ" sz="2400" b="1" err="1"/>
              <a:t>Idealist</a:t>
            </a:r>
            <a:r>
              <a:rPr lang="cs-CZ" sz="2400" b="1"/>
              <a:t>, NCP4Industry, </a:t>
            </a:r>
            <a:r>
              <a:rPr lang="cs-CZ" sz="2400" b="1" err="1"/>
              <a:t>Greenet</a:t>
            </a:r>
            <a:r>
              <a:rPr lang="cs-CZ" sz="2400"/>
              <a:t>)</a:t>
            </a:r>
          </a:p>
          <a:p>
            <a:pPr marL="230400" indent="-230400" algn="l">
              <a:spcBef>
                <a:spcPts val="1000"/>
              </a:spcBef>
              <a:buClr>
                <a:schemeClr val="bg2"/>
              </a:buClr>
              <a:buFont typeface="Wingdings" panose="05000000000000000000" pitchFamily="2" charset="2"/>
              <a:buChar char="§"/>
            </a:pPr>
            <a:r>
              <a:rPr lang="cs-CZ" sz="2400"/>
              <a:t> Přehledy dříve financovaných projektů (</a:t>
            </a:r>
            <a:r>
              <a:rPr lang="cs-CZ" sz="2400" b="1"/>
              <a:t>CORDIS, Dashboard </a:t>
            </a:r>
            <a:r>
              <a:rPr lang="cs-CZ" sz="2400"/>
              <a:t>– koordinátoři, partneři)</a:t>
            </a:r>
          </a:p>
        </p:txBody>
      </p:sp>
      <p:sp>
        <p:nvSpPr>
          <p:cNvPr id="4" name="Nadpis 4">
            <a:extLst>
              <a:ext uri="{FF2B5EF4-FFF2-40B4-BE49-F238E27FC236}">
                <a16:creationId xmlns:a16="http://schemas.microsoft.com/office/drawing/2014/main" id="{A5514FB6-B115-C381-970E-2DE5D00F8F1E}"/>
              </a:ext>
            </a:extLst>
          </p:cNvPr>
          <p:cNvSpPr txBox="1">
            <a:spLocks/>
          </p:cNvSpPr>
          <p:nvPr/>
        </p:nvSpPr>
        <p:spPr>
          <a:xfrm>
            <a:off x="9288780" y="2893449"/>
            <a:ext cx="2570311" cy="784830"/>
          </a:xfrm>
          <a:prstGeom prst="rect">
            <a:avLst/>
          </a:prstGeom>
        </p:spPr>
        <p:txBody>
          <a:bodyPr vert="horz" wrap="square" lIns="0" tIns="0" rIns="0" bIns="0" rtlCol="0" anchor="b">
            <a:spAutoFit/>
          </a:bodyPr>
          <a:lstStyle>
            <a:lvl1pPr algn="l" defTabSz="914400" rtl="0" eaLnBrk="1" latinLnBrk="0" hangingPunct="1">
              <a:lnSpc>
                <a:spcPct val="85000"/>
              </a:lnSpc>
              <a:spcBef>
                <a:spcPct val="0"/>
              </a:spcBef>
              <a:buNone/>
              <a:defRPr sz="3800" kern="1200" cap="all" baseline="0">
                <a:solidFill>
                  <a:schemeClr val="tx2"/>
                </a:solidFill>
                <a:latin typeface="+mj-lt"/>
                <a:ea typeface="+mj-ea"/>
                <a:cs typeface="+mj-cs"/>
              </a:defRPr>
            </a:lvl1pPr>
          </a:lstStyle>
          <a:p>
            <a:r>
              <a:rPr lang="cs-CZ" sz="3200" cap="none"/>
              <a:t>Národní portál</a:t>
            </a:r>
            <a:br>
              <a:rPr lang="cs-CZ"/>
            </a:br>
            <a:r>
              <a:rPr lang="cs-CZ" sz="2800" cap="none"/>
              <a:t>Horizont Evropa</a:t>
            </a:r>
          </a:p>
        </p:txBody>
      </p:sp>
      <p:grpSp>
        <p:nvGrpSpPr>
          <p:cNvPr id="6" name="Skupina 5">
            <a:extLst>
              <a:ext uri="{FF2B5EF4-FFF2-40B4-BE49-F238E27FC236}">
                <a16:creationId xmlns:a16="http://schemas.microsoft.com/office/drawing/2014/main" id="{B3206187-BD83-2B65-8D61-E14A638DF748}"/>
              </a:ext>
            </a:extLst>
          </p:cNvPr>
          <p:cNvGrpSpPr/>
          <p:nvPr/>
        </p:nvGrpSpPr>
        <p:grpSpPr>
          <a:xfrm>
            <a:off x="7621701" y="1443517"/>
            <a:ext cx="1934397" cy="1463895"/>
            <a:chOff x="634885" y="711238"/>
            <a:chExt cx="6635866" cy="5741950"/>
          </a:xfrm>
        </p:grpSpPr>
        <p:pic>
          <p:nvPicPr>
            <p:cNvPr id="7" name="Obrázek 6">
              <a:extLst>
                <a:ext uri="{FF2B5EF4-FFF2-40B4-BE49-F238E27FC236}">
                  <a16:creationId xmlns:a16="http://schemas.microsoft.com/office/drawing/2014/main" id="{06DE557D-8FFC-34B5-216E-A31801F4BCBA}"/>
                </a:ext>
              </a:extLst>
            </p:cNvPr>
            <p:cNvPicPr>
              <a:picLocks noChangeAspect="1"/>
            </p:cNvPicPr>
            <p:nvPr/>
          </p:nvPicPr>
          <p:blipFill rotWithShape="1">
            <a:blip r:embed="rId2"/>
            <a:srcRect l="6136" t="6947" r="6264" b="3262"/>
            <a:stretch/>
          </p:blipFill>
          <p:spPr>
            <a:xfrm>
              <a:off x="634885" y="711238"/>
              <a:ext cx="6635866" cy="5741950"/>
            </a:xfrm>
            <a:prstGeom prst="rect">
              <a:avLst/>
            </a:prstGeom>
          </p:spPr>
        </p:pic>
        <p:grpSp>
          <p:nvGrpSpPr>
            <p:cNvPr id="8" name="Skupina 7">
              <a:extLst>
                <a:ext uri="{FF2B5EF4-FFF2-40B4-BE49-F238E27FC236}">
                  <a16:creationId xmlns:a16="http://schemas.microsoft.com/office/drawing/2014/main" id="{BF4755CC-468D-CC11-F622-92A3E69A99F2}"/>
                </a:ext>
              </a:extLst>
            </p:cNvPr>
            <p:cNvGrpSpPr/>
            <p:nvPr/>
          </p:nvGrpSpPr>
          <p:grpSpPr>
            <a:xfrm>
              <a:off x="1366009" y="955553"/>
              <a:ext cx="4868856" cy="3466281"/>
              <a:chOff x="1366009" y="955553"/>
              <a:chExt cx="4868856" cy="3466281"/>
            </a:xfrm>
          </p:grpSpPr>
          <p:pic>
            <p:nvPicPr>
              <p:cNvPr id="9" name="Obrázek 8">
                <a:extLst>
                  <a:ext uri="{FF2B5EF4-FFF2-40B4-BE49-F238E27FC236}">
                    <a16:creationId xmlns:a16="http://schemas.microsoft.com/office/drawing/2014/main" id="{2A443CB6-8D59-CD11-E7A4-81A164278EFE}"/>
                  </a:ext>
                </a:extLst>
              </p:cNvPr>
              <p:cNvPicPr>
                <a:picLocks noChangeAspect="1"/>
              </p:cNvPicPr>
              <p:nvPr/>
            </p:nvPicPr>
            <p:blipFill rotWithShape="1">
              <a:blip r:embed="rId3"/>
              <a:srcRect l="4963" t="8839" r="6336" b="13480"/>
              <a:stretch/>
            </p:blipFill>
            <p:spPr>
              <a:xfrm>
                <a:off x="1366009" y="955553"/>
                <a:ext cx="4868856" cy="2398483"/>
              </a:xfrm>
              <a:prstGeom prst="rect">
                <a:avLst/>
              </a:prstGeom>
            </p:spPr>
          </p:pic>
          <p:pic>
            <p:nvPicPr>
              <p:cNvPr id="10" name="Obrázek 9">
                <a:extLst>
                  <a:ext uri="{FF2B5EF4-FFF2-40B4-BE49-F238E27FC236}">
                    <a16:creationId xmlns:a16="http://schemas.microsoft.com/office/drawing/2014/main" id="{43720A24-45BE-7B4B-8E4F-F13C30C7D711}"/>
                  </a:ext>
                </a:extLst>
              </p:cNvPr>
              <p:cNvPicPr>
                <a:picLocks noChangeAspect="1"/>
              </p:cNvPicPr>
              <p:nvPr/>
            </p:nvPicPr>
            <p:blipFill rotWithShape="1">
              <a:blip r:embed="rId4"/>
              <a:srcRect l="16616" t="24788" r="17662" b="44327"/>
              <a:stretch/>
            </p:blipFill>
            <p:spPr>
              <a:xfrm>
                <a:off x="1803509" y="3354036"/>
                <a:ext cx="4039577" cy="1067798"/>
              </a:xfrm>
              <a:prstGeom prst="rect">
                <a:avLst/>
              </a:prstGeom>
            </p:spPr>
          </p:pic>
        </p:grpSp>
      </p:grpSp>
    </p:spTree>
    <p:extLst>
      <p:ext uri="{BB962C8B-B14F-4D97-AF65-F5344CB8AC3E}">
        <p14:creationId xmlns:p14="http://schemas.microsoft.com/office/powerpoint/2010/main" val="11256801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558625" y="1242123"/>
            <a:ext cx="9890193" cy="1254497"/>
          </a:xfrm>
        </p:spPr>
        <p:txBody>
          <a:bodyPr>
            <a:normAutofit lnSpcReduction="10000"/>
          </a:bodyPr>
          <a:lstStyle/>
          <a:p>
            <a:pPr marL="342900" lvl="2" indent="-342900">
              <a:spcBef>
                <a:spcPts val="300"/>
              </a:spcBef>
              <a:buClrTx/>
              <a:buFont typeface="Wingdings" panose="05000000000000000000" pitchFamily="2" charset="2"/>
              <a:buChar char="§"/>
            </a:pPr>
            <a:r>
              <a:rPr lang="en-US" sz="2000">
                <a:solidFill>
                  <a:prstClr val="black"/>
                </a:solidFill>
              </a:rPr>
              <a:t>cross-cutting </a:t>
            </a:r>
            <a:r>
              <a:rPr lang="cs-CZ" sz="2000" err="1">
                <a:solidFill>
                  <a:prstClr val="black"/>
                </a:solidFill>
              </a:rPr>
              <a:t>thematic</a:t>
            </a:r>
            <a:r>
              <a:rPr lang="cs-CZ" sz="2000">
                <a:solidFill>
                  <a:prstClr val="black"/>
                </a:solidFill>
              </a:rPr>
              <a:t> </a:t>
            </a:r>
            <a:r>
              <a:rPr lang="cs-CZ" sz="2000" err="1">
                <a:solidFill>
                  <a:prstClr val="black"/>
                </a:solidFill>
              </a:rPr>
              <a:t>areas</a:t>
            </a:r>
            <a:r>
              <a:rPr lang="cs-CZ" sz="2000">
                <a:solidFill>
                  <a:prstClr val="black"/>
                </a:solidFill>
              </a:rPr>
              <a:t> </a:t>
            </a:r>
            <a:r>
              <a:rPr lang="cs-CZ" sz="2000" err="1">
                <a:solidFill>
                  <a:prstClr val="black"/>
                </a:solidFill>
              </a:rPr>
              <a:t>which</a:t>
            </a:r>
            <a:r>
              <a:rPr lang="en-US" sz="2000">
                <a:solidFill>
                  <a:prstClr val="black"/>
                </a:solidFill>
              </a:rPr>
              <a:t> can provide key</a:t>
            </a:r>
            <a:r>
              <a:rPr lang="cs-CZ" sz="2000">
                <a:solidFill>
                  <a:prstClr val="black"/>
                </a:solidFill>
              </a:rPr>
              <a:t> </a:t>
            </a:r>
            <a:r>
              <a:rPr lang="en-US" sz="2000">
                <a:solidFill>
                  <a:prstClr val="black"/>
                </a:solidFill>
              </a:rPr>
              <a:t>solutions for climate, energy and mobility applications</a:t>
            </a:r>
          </a:p>
          <a:p>
            <a:pPr marL="342900" lvl="2" indent="-342900">
              <a:spcBef>
                <a:spcPts val="300"/>
              </a:spcBef>
              <a:buClrTx/>
              <a:buFont typeface="Wingdings" panose="05000000000000000000" pitchFamily="2" charset="2"/>
              <a:buChar char="§"/>
            </a:pPr>
            <a:r>
              <a:rPr lang="en-US" sz="2000">
                <a:solidFill>
                  <a:prstClr val="black"/>
                </a:solidFill>
              </a:rPr>
              <a:t>batteries, hydrogen, communities and cities, early-stage breakthrough</a:t>
            </a:r>
            <a:r>
              <a:rPr lang="cs-CZ" sz="2000">
                <a:solidFill>
                  <a:prstClr val="black"/>
                </a:solidFill>
              </a:rPr>
              <a:t> </a:t>
            </a:r>
            <a:r>
              <a:rPr lang="en-US" sz="2000">
                <a:solidFill>
                  <a:prstClr val="black"/>
                </a:solidFill>
              </a:rPr>
              <a:t>technologies</a:t>
            </a:r>
            <a:r>
              <a:rPr lang="cs-CZ" sz="2000">
                <a:solidFill>
                  <a:prstClr val="black"/>
                </a:solidFill>
              </a:rPr>
              <a:t>; </a:t>
            </a:r>
            <a:r>
              <a:rPr lang="en-US" sz="2000">
                <a:solidFill>
                  <a:prstClr val="black"/>
                </a:solidFill>
              </a:rPr>
              <a:t>citizen </a:t>
            </a:r>
            <a:r>
              <a:rPr lang="en-US" sz="2000" err="1">
                <a:solidFill>
                  <a:prstClr val="black"/>
                </a:solidFill>
              </a:rPr>
              <a:t>engagemen</a:t>
            </a:r>
            <a:r>
              <a:rPr lang="cs-CZ" sz="2000">
                <a:solidFill>
                  <a:prstClr val="black"/>
                </a:solidFill>
              </a:rPr>
              <a:t>t</a:t>
            </a:r>
            <a:endParaRPr lang="cs-CZ" sz="800" b="1">
              <a:solidFill>
                <a:srgbClr val="0070C0"/>
              </a:solidFill>
            </a:endParaRPr>
          </a:p>
        </p:txBody>
      </p:sp>
      <p:sp>
        <p:nvSpPr>
          <p:cNvPr id="3" name="Nadpis 2"/>
          <p:cNvSpPr>
            <a:spLocks noGrp="1"/>
          </p:cNvSpPr>
          <p:nvPr>
            <p:ph type="title"/>
          </p:nvPr>
        </p:nvSpPr>
        <p:spPr>
          <a:xfrm>
            <a:off x="373063" y="172700"/>
            <a:ext cx="9990138" cy="905660"/>
          </a:xfrm>
        </p:spPr>
        <p:txBody>
          <a:bodyPr/>
          <a:lstStyle/>
          <a:p>
            <a:r>
              <a:rPr lang="en-US" sz="3200"/>
              <a:t>Cross-sectoral solutions for the climate transition</a:t>
            </a:r>
            <a:endParaRPr lang="cs-CZ" sz="3200"/>
          </a:p>
        </p:txBody>
      </p:sp>
      <p:sp>
        <p:nvSpPr>
          <p:cNvPr id="5" name="TextovéPole 4">
            <a:extLst>
              <a:ext uri="{FF2B5EF4-FFF2-40B4-BE49-F238E27FC236}">
                <a16:creationId xmlns:a16="http://schemas.microsoft.com/office/drawing/2014/main" id="{EE680A0C-4597-F9E7-648A-A052541CB0A1}"/>
              </a:ext>
            </a:extLst>
          </p:cNvPr>
          <p:cNvSpPr txBox="1"/>
          <p:nvPr/>
        </p:nvSpPr>
        <p:spPr>
          <a:xfrm>
            <a:off x="669391" y="2576483"/>
            <a:ext cx="11258906" cy="2516073"/>
          </a:xfrm>
          <a:prstGeom prst="rect">
            <a:avLst/>
          </a:prstGeom>
          <a:noFill/>
        </p:spPr>
        <p:txBody>
          <a:bodyPr wrap="square" lIns="0" tIns="0" rIns="0" bIns="0" rtlCol="0" anchor="t">
            <a:spAutoFit/>
          </a:bodyPr>
          <a:lstStyle/>
          <a:p>
            <a:pPr marL="0" lvl="2" indent="0">
              <a:spcBef>
                <a:spcPct val="20000"/>
              </a:spcBef>
              <a:buClrTx/>
              <a:buNone/>
            </a:pPr>
            <a:r>
              <a:rPr lang="en-AU" sz="2000" b="1">
                <a:solidFill>
                  <a:srgbClr val="0070C0"/>
                </a:solidFill>
              </a:rPr>
              <a:t>202</a:t>
            </a:r>
            <a:r>
              <a:rPr lang="cs-CZ" sz="2000" b="1">
                <a:solidFill>
                  <a:srgbClr val="0070C0"/>
                </a:solidFill>
              </a:rPr>
              <a:t>4</a:t>
            </a:r>
            <a:r>
              <a:rPr lang="en-AU" sz="2000">
                <a:solidFill>
                  <a:prstClr val="black"/>
                </a:solidFill>
              </a:rPr>
              <a:t>:</a:t>
            </a:r>
          </a:p>
          <a:p>
            <a:pPr marL="800100" lvl="3" indent="-342900">
              <a:spcBef>
                <a:spcPts val="300"/>
              </a:spcBef>
              <a:buFont typeface="Wingdings" panose="05000000000000000000" pitchFamily="2" charset="2"/>
              <a:buChar char="§"/>
            </a:pPr>
            <a:r>
              <a:rPr lang="en-AU" sz="2000" strike="noStrike">
                <a:solidFill>
                  <a:prstClr val="black"/>
                </a:solidFill>
              </a:rPr>
              <a:t>budget: </a:t>
            </a:r>
            <a:r>
              <a:rPr lang="cs-CZ" sz="2000">
                <a:solidFill>
                  <a:prstClr val="black"/>
                </a:solidFill>
              </a:rPr>
              <a:t>72</a:t>
            </a:r>
            <a:r>
              <a:rPr lang="en-AU" sz="2000" strike="noStrike">
                <a:solidFill>
                  <a:prstClr val="black"/>
                </a:solidFill>
              </a:rPr>
              <a:t> mil. €; </a:t>
            </a:r>
            <a:r>
              <a:rPr lang="cs-CZ" sz="2000" strike="noStrike" err="1">
                <a:solidFill>
                  <a:prstClr val="black"/>
                </a:solidFill>
              </a:rPr>
              <a:t>opening</a:t>
            </a:r>
            <a:r>
              <a:rPr lang="cs-CZ" sz="2000" strike="noStrike">
                <a:solidFill>
                  <a:prstClr val="black"/>
                </a:solidFill>
              </a:rPr>
              <a:t>: 7 </a:t>
            </a:r>
            <a:r>
              <a:rPr lang="cs-CZ" sz="2000" strike="noStrike" err="1">
                <a:solidFill>
                  <a:prstClr val="black"/>
                </a:solidFill>
              </a:rPr>
              <a:t>December</a:t>
            </a:r>
            <a:r>
              <a:rPr lang="cs-CZ" sz="2000" strike="noStrike">
                <a:solidFill>
                  <a:prstClr val="black"/>
                </a:solidFill>
              </a:rPr>
              <a:t> 2023; </a:t>
            </a:r>
            <a:r>
              <a:rPr lang="en-AU" sz="2000" strike="noStrike">
                <a:solidFill>
                  <a:prstClr val="black"/>
                </a:solidFill>
              </a:rPr>
              <a:t>deadline: </a:t>
            </a:r>
            <a:r>
              <a:rPr lang="cs-CZ" sz="2000" b="1" strike="noStrike">
                <a:solidFill>
                  <a:srgbClr val="0070C0"/>
                </a:solidFill>
              </a:rPr>
              <a:t>18 </a:t>
            </a:r>
            <a:r>
              <a:rPr lang="cs-CZ" sz="2000" b="1" strike="noStrike" err="1">
                <a:solidFill>
                  <a:srgbClr val="0070C0"/>
                </a:solidFill>
              </a:rPr>
              <a:t>April</a:t>
            </a:r>
            <a:r>
              <a:rPr lang="en-AU" sz="2000" b="1" strike="noStrike">
                <a:solidFill>
                  <a:srgbClr val="0070C0"/>
                </a:solidFill>
              </a:rPr>
              <a:t> 202</a:t>
            </a:r>
            <a:r>
              <a:rPr lang="cs-CZ" sz="2000" b="1" strike="noStrike">
                <a:solidFill>
                  <a:srgbClr val="0070C0"/>
                </a:solidFill>
              </a:rPr>
              <a:t>4 </a:t>
            </a:r>
            <a:endParaRPr lang="en-AU" sz="2000" b="1" strike="noStrike">
              <a:solidFill>
                <a:srgbClr val="0070C0"/>
              </a:solidFill>
            </a:endParaRPr>
          </a:p>
          <a:p>
            <a:pPr marL="800100" lvl="3" indent="-342900">
              <a:spcBef>
                <a:spcPts val="300"/>
              </a:spcBef>
              <a:buFont typeface="Wingdings" panose="05000000000000000000" pitchFamily="2" charset="2"/>
              <a:buChar char="§"/>
            </a:pPr>
            <a:r>
              <a:rPr lang="cs-CZ" sz="2000">
                <a:solidFill>
                  <a:srgbClr val="0070C0"/>
                </a:solidFill>
              </a:rPr>
              <a:t>5</a:t>
            </a:r>
            <a:r>
              <a:rPr lang="en-AU" sz="2000" strike="noStrike">
                <a:solidFill>
                  <a:srgbClr val="0070C0"/>
                </a:solidFill>
              </a:rPr>
              <a:t> topics </a:t>
            </a:r>
            <a:r>
              <a:rPr lang="en-AU" sz="2000" strike="noStrike">
                <a:solidFill>
                  <a:prstClr val="black"/>
                </a:solidFill>
              </a:rPr>
              <a:t>(</a:t>
            </a:r>
            <a:r>
              <a:rPr lang="cs-CZ" sz="2000">
                <a:solidFill>
                  <a:prstClr val="black"/>
                </a:solidFill>
              </a:rPr>
              <a:t>4</a:t>
            </a:r>
            <a:r>
              <a:rPr lang="en-AU" sz="2000" strike="noStrike">
                <a:solidFill>
                  <a:prstClr val="black"/>
                </a:solidFill>
              </a:rPr>
              <a:t> RIA</a:t>
            </a:r>
            <a:r>
              <a:rPr lang="cs-CZ" sz="2000" strike="noStrike">
                <a:solidFill>
                  <a:prstClr val="black"/>
                </a:solidFill>
              </a:rPr>
              <a:t>, 1 IA</a:t>
            </a:r>
            <a:r>
              <a:rPr lang="cs-CZ" sz="2000">
                <a:solidFill>
                  <a:prstClr val="black"/>
                </a:solidFill>
              </a:rPr>
              <a:t>)</a:t>
            </a:r>
            <a:r>
              <a:rPr lang="en-AU" sz="2000" strike="noStrike">
                <a:solidFill>
                  <a:prstClr val="black"/>
                </a:solidFill>
              </a:rPr>
              <a:t>:</a:t>
            </a:r>
          </a:p>
          <a:p>
            <a:pPr>
              <a:spcBef>
                <a:spcPts val="300"/>
              </a:spcBef>
              <a:buClr>
                <a:srgbClr val="0070C0"/>
              </a:buClr>
              <a:buFont typeface="Wingdings" panose="05000000000000000000" pitchFamily="2" charset="2"/>
              <a:buChar char="Ø"/>
            </a:pPr>
            <a:r>
              <a:rPr lang="en-AU" sz="2000">
                <a:solidFill>
                  <a:srgbClr val="002060"/>
                </a:solidFill>
                <a:ea typeface="Calibri" panose="020F0502020204030204" pitchFamily="34" charset="0"/>
                <a:cs typeface="Times New Roman"/>
              </a:rPr>
              <a:t> </a:t>
            </a:r>
            <a:r>
              <a:rPr lang="cs-CZ" err="1">
                <a:solidFill>
                  <a:srgbClr val="002060"/>
                </a:solidFill>
                <a:ea typeface="Calibri" panose="020F0502020204030204" pitchFamily="34" charset="0"/>
                <a:cs typeface="Times New Roman"/>
              </a:rPr>
              <a:t>pre-processing</a:t>
            </a:r>
            <a:r>
              <a:rPr lang="cs-CZ">
                <a:solidFill>
                  <a:srgbClr val="002060"/>
                </a:solidFill>
                <a:ea typeface="Calibri" panose="020F0502020204030204" pitchFamily="34" charset="0"/>
                <a:cs typeface="Times New Roman"/>
              </a:rPr>
              <a:t> </a:t>
            </a:r>
            <a:r>
              <a:rPr lang="en-US">
                <a:solidFill>
                  <a:srgbClr val="002060"/>
                </a:solidFill>
                <a:ea typeface="Calibri" panose="020F0502020204030204" pitchFamily="34" charset="0"/>
                <a:cs typeface="Times New Roman"/>
              </a:rPr>
              <a:t>technologies for End-of-Life battery recycling</a:t>
            </a:r>
            <a:r>
              <a:rPr lang="cs-CZ">
                <a:solidFill>
                  <a:srgbClr val="002060"/>
                </a:solidFill>
                <a:ea typeface="Calibri" panose="020F0502020204030204" pitchFamily="34" charset="0"/>
                <a:cs typeface="Times New Roman"/>
              </a:rPr>
              <a:t>; </a:t>
            </a:r>
            <a:r>
              <a:rPr lang="en-US">
                <a:solidFill>
                  <a:srgbClr val="002060"/>
                </a:solidFill>
                <a:ea typeface="Calibri" panose="020F0502020204030204" pitchFamily="34" charset="0"/>
                <a:cs typeface="Times New Roman"/>
              </a:rPr>
              <a:t>Non-Li </a:t>
            </a:r>
            <a:r>
              <a:rPr lang="cs-CZ">
                <a:solidFill>
                  <a:srgbClr val="002060"/>
                </a:solidFill>
                <a:ea typeface="Calibri" panose="020F0502020204030204" pitchFamily="34" charset="0"/>
                <a:cs typeface="Times New Roman"/>
              </a:rPr>
              <a:t>s</a:t>
            </a:r>
            <a:r>
              <a:rPr lang="en-US" err="1">
                <a:solidFill>
                  <a:srgbClr val="002060"/>
                </a:solidFill>
                <a:ea typeface="Calibri" panose="020F0502020204030204" pitchFamily="34" charset="0"/>
                <a:cs typeface="Times New Roman"/>
              </a:rPr>
              <a:t>ustainable</a:t>
            </a:r>
            <a:r>
              <a:rPr lang="en-US">
                <a:solidFill>
                  <a:srgbClr val="002060"/>
                </a:solidFill>
                <a:ea typeface="Calibri" panose="020F0502020204030204" pitchFamily="34" charset="0"/>
                <a:cs typeface="Times New Roman"/>
              </a:rPr>
              <a:t> </a:t>
            </a:r>
            <a:r>
              <a:rPr lang="cs-CZ">
                <a:solidFill>
                  <a:srgbClr val="002060"/>
                </a:solidFill>
                <a:ea typeface="Calibri" panose="020F0502020204030204" pitchFamily="34" charset="0"/>
                <a:cs typeface="Times New Roman"/>
              </a:rPr>
              <a:t>b</a:t>
            </a:r>
            <a:r>
              <a:rPr lang="en-US" err="1">
                <a:solidFill>
                  <a:srgbClr val="002060"/>
                </a:solidFill>
                <a:ea typeface="Calibri" panose="020F0502020204030204" pitchFamily="34" charset="0"/>
                <a:cs typeface="Times New Roman"/>
              </a:rPr>
              <a:t>atteries</a:t>
            </a:r>
            <a:r>
              <a:rPr lang="en-US">
                <a:solidFill>
                  <a:srgbClr val="002060"/>
                </a:solidFill>
                <a:ea typeface="Calibri" panose="020F0502020204030204" pitchFamily="34" charset="0"/>
                <a:cs typeface="Times New Roman"/>
              </a:rPr>
              <a:t> with European </a:t>
            </a:r>
            <a:r>
              <a:rPr lang="cs-CZ">
                <a:solidFill>
                  <a:srgbClr val="002060"/>
                </a:solidFill>
                <a:ea typeface="Calibri" panose="020F0502020204030204" pitchFamily="34" charset="0"/>
                <a:cs typeface="Times New Roman"/>
              </a:rPr>
              <a:t>s</a:t>
            </a:r>
            <a:r>
              <a:rPr lang="en-US" err="1">
                <a:solidFill>
                  <a:srgbClr val="002060"/>
                </a:solidFill>
                <a:ea typeface="Calibri" panose="020F0502020204030204" pitchFamily="34" charset="0"/>
                <a:cs typeface="Times New Roman"/>
              </a:rPr>
              <a:t>upply</a:t>
            </a:r>
            <a:r>
              <a:rPr lang="cs-CZ">
                <a:solidFill>
                  <a:srgbClr val="002060"/>
                </a:solidFill>
                <a:ea typeface="Calibri" panose="020F0502020204030204" pitchFamily="34" charset="0"/>
                <a:cs typeface="Times New Roman"/>
              </a:rPr>
              <a:t> c</a:t>
            </a:r>
            <a:r>
              <a:rPr lang="en-US" err="1">
                <a:solidFill>
                  <a:srgbClr val="002060"/>
                </a:solidFill>
                <a:ea typeface="Calibri" panose="020F0502020204030204" pitchFamily="34" charset="0"/>
                <a:cs typeface="Times New Roman"/>
              </a:rPr>
              <a:t>hains</a:t>
            </a:r>
            <a:r>
              <a:rPr lang="en-US">
                <a:solidFill>
                  <a:srgbClr val="002060"/>
                </a:solidFill>
                <a:ea typeface="Calibri" panose="020F0502020204030204" pitchFamily="34" charset="0"/>
                <a:cs typeface="Times New Roman"/>
              </a:rPr>
              <a:t> for </a:t>
            </a:r>
            <a:r>
              <a:rPr lang="cs-CZ">
                <a:solidFill>
                  <a:srgbClr val="002060"/>
                </a:solidFill>
                <a:ea typeface="Calibri" panose="020F0502020204030204" pitchFamily="34" charset="0"/>
                <a:cs typeface="Times New Roman"/>
              </a:rPr>
              <a:t>s</a:t>
            </a:r>
            <a:r>
              <a:rPr lang="en-US" err="1">
                <a:solidFill>
                  <a:srgbClr val="002060"/>
                </a:solidFill>
                <a:ea typeface="Calibri" panose="020F0502020204030204" pitchFamily="34" charset="0"/>
                <a:cs typeface="Times New Roman"/>
              </a:rPr>
              <a:t>tationary</a:t>
            </a:r>
            <a:r>
              <a:rPr lang="en-US">
                <a:solidFill>
                  <a:srgbClr val="002060"/>
                </a:solidFill>
                <a:ea typeface="Calibri" panose="020F0502020204030204" pitchFamily="34" charset="0"/>
                <a:cs typeface="Times New Roman"/>
              </a:rPr>
              <a:t> </a:t>
            </a:r>
            <a:r>
              <a:rPr lang="cs-CZ">
                <a:solidFill>
                  <a:srgbClr val="002060"/>
                </a:solidFill>
                <a:ea typeface="Calibri" panose="020F0502020204030204" pitchFamily="34" charset="0"/>
                <a:cs typeface="Times New Roman"/>
              </a:rPr>
              <a:t>s</a:t>
            </a:r>
            <a:r>
              <a:rPr lang="en-US" err="1">
                <a:solidFill>
                  <a:srgbClr val="002060"/>
                </a:solidFill>
                <a:ea typeface="Calibri" panose="020F0502020204030204" pitchFamily="34" charset="0"/>
                <a:cs typeface="Times New Roman"/>
              </a:rPr>
              <a:t>torage</a:t>
            </a:r>
            <a:r>
              <a:rPr lang="cs-CZ">
                <a:solidFill>
                  <a:srgbClr val="002060"/>
                </a:solidFill>
                <a:ea typeface="Calibri" panose="020F0502020204030204" pitchFamily="34" charset="0"/>
                <a:cs typeface="Times New Roman"/>
              </a:rPr>
              <a:t>; </a:t>
            </a:r>
            <a:r>
              <a:rPr lang="en-US">
                <a:solidFill>
                  <a:srgbClr val="002060"/>
                </a:solidFill>
                <a:ea typeface="Calibri" panose="020F0502020204030204" pitchFamily="34" charset="0"/>
                <a:cs typeface="Times New Roman"/>
              </a:rPr>
              <a:t>technical and business solutions to</a:t>
            </a:r>
            <a:r>
              <a:rPr lang="cs-CZ">
                <a:solidFill>
                  <a:srgbClr val="002060"/>
                </a:solidFill>
                <a:ea typeface="Calibri" panose="020F0502020204030204" pitchFamily="34" charset="0"/>
                <a:cs typeface="Times New Roman"/>
              </a:rPr>
              <a:t> </a:t>
            </a:r>
            <a:r>
              <a:rPr lang="en-US" err="1">
                <a:solidFill>
                  <a:srgbClr val="002060"/>
                </a:solidFill>
                <a:ea typeface="Calibri" panose="020F0502020204030204" pitchFamily="34" charset="0"/>
                <a:cs typeface="Times New Roman"/>
              </a:rPr>
              <a:t>optimise</a:t>
            </a:r>
            <a:r>
              <a:rPr lang="en-US">
                <a:solidFill>
                  <a:srgbClr val="002060"/>
                </a:solidFill>
                <a:ea typeface="Calibri" panose="020F0502020204030204" pitchFamily="34" charset="0"/>
                <a:cs typeface="Times New Roman"/>
              </a:rPr>
              <a:t> the European battery value</a:t>
            </a:r>
            <a:r>
              <a:rPr lang="cs-CZ">
                <a:solidFill>
                  <a:srgbClr val="002060"/>
                </a:solidFill>
                <a:ea typeface="Calibri" panose="020F0502020204030204" pitchFamily="34" charset="0"/>
                <a:cs typeface="Times New Roman"/>
              </a:rPr>
              <a:t> </a:t>
            </a:r>
            <a:r>
              <a:rPr lang="en-US">
                <a:solidFill>
                  <a:srgbClr val="002060"/>
                </a:solidFill>
                <a:ea typeface="Calibri" panose="020F0502020204030204" pitchFamily="34" charset="0"/>
                <a:cs typeface="Times New Roman"/>
              </a:rPr>
              <a:t>chain</a:t>
            </a:r>
            <a:r>
              <a:rPr lang="cs-CZ">
                <a:solidFill>
                  <a:srgbClr val="002060"/>
                </a:solidFill>
                <a:ea typeface="Calibri" panose="020F0502020204030204" pitchFamily="34" charset="0"/>
                <a:cs typeface="Times New Roman"/>
              </a:rPr>
              <a:t>; </a:t>
            </a:r>
            <a:r>
              <a:rPr lang="en-US">
                <a:solidFill>
                  <a:srgbClr val="002060"/>
                </a:solidFill>
                <a:ea typeface="Calibri" panose="020F0502020204030204" pitchFamily="34" charset="0"/>
                <a:cs typeface="Times New Roman"/>
              </a:rPr>
              <a:t>materials acceleration</a:t>
            </a:r>
            <a:r>
              <a:rPr lang="cs-CZ">
                <a:solidFill>
                  <a:srgbClr val="002060"/>
                </a:solidFill>
                <a:ea typeface="Calibri" panose="020F0502020204030204" pitchFamily="34" charset="0"/>
                <a:cs typeface="Times New Roman"/>
              </a:rPr>
              <a:t> </a:t>
            </a:r>
            <a:r>
              <a:rPr lang="en-US">
                <a:solidFill>
                  <a:srgbClr val="002060"/>
                </a:solidFill>
                <a:ea typeface="Calibri" panose="020F0502020204030204" pitchFamily="34" charset="0"/>
                <a:cs typeface="Times New Roman"/>
              </a:rPr>
              <a:t>platform for sustainable batteries</a:t>
            </a:r>
            <a:r>
              <a:rPr lang="cs-CZ">
                <a:solidFill>
                  <a:srgbClr val="002060"/>
                </a:solidFill>
                <a:ea typeface="Calibri" panose="020F0502020204030204" pitchFamily="34" charset="0"/>
                <a:cs typeface="Times New Roman"/>
              </a:rPr>
              <a:t> (</a:t>
            </a:r>
            <a:r>
              <a:rPr lang="cs-CZ" err="1">
                <a:solidFill>
                  <a:srgbClr val="002060"/>
                </a:solidFill>
                <a:ea typeface="Calibri" panose="020F0502020204030204" pitchFamily="34" charset="0"/>
                <a:cs typeface="Times New Roman"/>
              </a:rPr>
              <a:t>all</a:t>
            </a:r>
            <a:r>
              <a:rPr lang="cs-CZ">
                <a:solidFill>
                  <a:srgbClr val="002060"/>
                </a:solidFill>
                <a:ea typeface="Calibri" panose="020F0502020204030204" pitchFamily="34" charset="0"/>
                <a:cs typeface="Times New Roman"/>
              </a:rPr>
              <a:t> in Batt4EU </a:t>
            </a:r>
            <a:r>
              <a:rPr lang="cs-CZ" err="1">
                <a:solidFill>
                  <a:srgbClr val="002060"/>
                </a:solidFill>
                <a:ea typeface="Calibri" panose="020F0502020204030204" pitchFamily="34" charset="0"/>
                <a:cs typeface="Times New Roman"/>
              </a:rPr>
              <a:t>Partnership</a:t>
            </a:r>
            <a:r>
              <a:rPr lang="cs-CZ">
                <a:solidFill>
                  <a:srgbClr val="002060"/>
                </a:solidFill>
                <a:ea typeface="Calibri" panose="020F0502020204030204" pitchFamily="34" charset="0"/>
                <a:cs typeface="Times New Roman"/>
              </a:rPr>
              <a:t>)</a:t>
            </a:r>
          </a:p>
          <a:p>
            <a:pPr>
              <a:spcBef>
                <a:spcPts val="600"/>
              </a:spcBef>
              <a:buClr>
                <a:srgbClr val="0070C0"/>
              </a:buClr>
              <a:buFont typeface="Wingdings" panose="05000000000000000000" pitchFamily="2" charset="2"/>
              <a:buChar char="Ø"/>
            </a:pPr>
            <a:r>
              <a:rPr lang="cs-CZ" sz="2000">
                <a:solidFill>
                  <a:srgbClr val="002060"/>
                </a:solidFill>
                <a:cs typeface="Times New Roman"/>
              </a:rPr>
              <a:t> </a:t>
            </a:r>
            <a:r>
              <a:rPr lang="cs-CZ">
                <a:solidFill>
                  <a:srgbClr val="002060"/>
                </a:solidFill>
                <a:cs typeface="Times New Roman"/>
              </a:rPr>
              <a:t>e</a:t>
            </a:r>
            <a:r>
              <a:rPr lang="en-US">
                <a:solidFill>
                  <a:srgbClr val="002060"/>
                </a:solidFill>
                <a:cs typeface="Times New Roman"/>
              </a:rPr>
              <a:t>merging energy technologies for a climate neutral</a:t>
            </a:r>
            <a:r>
              <a:rPr lang="cs-CZ">
                <a:solidFill>
                  <a:srgbClr val="002060"/>
                </a:solidFill>
                <a:cs typeface="Times New Roman"/>
              </a:rPr>
              <a:t> </a:t>
            </a:r>
            <a:r>
              <a:rPr lang="en-US">
                <a:solidFill>
                  <a:srgbClr val="002060"/>
                </a:solidFill>
                <a:cs typeface="Times New Roman"/>
              </a:rPr>
              <a:t>Europe</a:t>
            </a:r>
            <a:endParaRPr lang="cs-CZ">
              <a:solidFill>
                <a:srgbClr val="002060"/>
              </a:solidFill>
              <a:cs typeface="Times New Roman"/>
            </a:endParaRPr>
          </a:p>
          <a:p>
            <a:pPr>
              <a:spcBef>
                <a:spcPts val="600"/>
              </a:spcBef>
              <a:buClr>
                <a:srgbClr val="0070C0"/>
              </a:buClr>
              <a:buFont typeface="Wingdings" panose="05000000000000000000" pitchFamily="2" charset="2"/>
              <a:buChar char="Ø"/>
            </a:pPr>
            <a:endParaRPr lang="cs-CZ" sz="1000">
              <a:cs typeface="Times New Roman" panose="02020603050405020304" pitchFamily="18" charset="0"/>
            </a:endParaRPr>
          </a:p>
        </p:txBody>
      </p:sp>
      <p:pic>
        <p:nvPicPr>
          <p:cNvPr id="8" name="Obrázek 7" descr="Obsah obrázku baterie, válec, interiér&#10;&#10;Popis byl vytvořen automaticky">
            <a:extLst>
              <a:ext uri="{FF2B5EF4-FFF2-40B4-BE49-F238E27FC236}">
                <a16:creationId xmlns:a16="http://schemas.microsoft.com/office/drawing/2014/main" id="{1EB43E11-676B-BED2-8106-57358A88A28E}"/>
              </a:ext>
            </a:extLst>
          </p:cNvPr>
          <p:cNvPicPr>
            <a:picLocks noChangeAspect="1"/>
          </p:cNvPicPr>
          <p:nvPr/>
        </p:nvPicPr>
        <p:blipFill rotWithShape="1">
          <a:blip r:embed="rId2">
            <a:alphaModFix amt="38000"/>
          </a:blip>
          <a:srcRect l="36889" r="8003" b="5778"/>
          <a:stretch/>
        </p:blipFill>
        <p:spPr>
          <a:xfrm>
            <a:off x="10540444" y="0"/>
            <a:ext cx="1608374" cy="2062480"/>
          </a:xfrm>
          <a:prstGeom prst="rect">
            <a:avLst/>
          </a:prstGeom>
        </p:spPr>
      </p:pic>
      <p:sp>
        <p:nvSpPr>
          <p:cNvPr id="9" name="TextovéPole 8">
            <a:extLst>
              <a:ext uri="{FF2B5EF4-FFF2-40B4-BE49-F238E27FC236}">
                <a16:creationId xmlns:a16="http://schemas.microsoft.com/office/drawing/2014/main" id="{3231E8A3-5BB1-8011-A109-F3DD412C524E}"/>
              </a:ext>
            </a:extLst>
          </p:cNvPr>
          <p:cNvSpPr txBox="1"/>
          <p:nvPr/>
        </p:nvSpPr>
        <p:spPr>
          <a:xfrm>
            <a:off x="669391" y="5070295"/>
            <a:ext cx="11258905" cy="1246495"/>
          </a:xfrm>
          <a:prstGeom prst="rect">
            <a:avLst/>
          </a:prstGeom>
          <a:noFill/>
        </p:spPr>
        <p:txBody>
          <a:bodyPr wrap="square" lIns="0" tIns="0" rIns="0" bIns="0" rtlCol="0" anchor="t">
            <a:spAutoFit/>
          </a:bodyPr>
          <a:lstStyle/>
          <a:p>
            <a:pPr marL="800100" lvl="3" indent="-342900">
              <a:spcBef>
                <a:spcPts val="300"/>
              </a:spcBef>
              <a:buFont typeface="Wingdings" panose="05000000000000000000" pitchFamily="2" charset="2"/>
              <a:buChar char="§"/>
            </a:pPr>
            <a:r>
              <a:rPr lang="en-AU" sz="2000">
                <a:solidFill>
                  <a:prstClr val="black"/>
                </a:solidFill>
              </a:rPr>
              <a:t>budget: </a:t>
            </a:r>
            <a:r>
              <a:rPr lang="cs-CZ" sz="2000">
                <a:solidFill>
                  <a:prstClr val="black"/>
                </a:solidFill>
              </a:rPr>
              <a:t>39</a:t>
            </a:r>
            <a:r>
              <a:rPr lang="en-AU" sz="2000">
                <a:solidFill>
                  <a:prstClr val="black"/>
                </a:solidFill>
              </a:rPr>
              <a:t> mil. €; </a:t>
            </a:r>
            <a:r>
              <a:rPr lang="cs-CZ" sz="2000" err="1">
                <a:solidFill>
                  <a:prstClr val="black"/>
                </a:solidFill>
              </a:rPr>
              <a:t>opening</a:t>
            </a:r>
            <a:r>
              <a:rPr lang="cs-CZ" sz="2000">
                <a:solidFill>
                  <a:prstClr val="black"/>
                </a:solidFill>
              </a:rPr>
              <a:t>: 7 May 2024; </a:t>
            </a:r>
            <a:r>
              <a:rPr lang="en-AU" sz="2000">
                <a:solidFill>
                  <a:prstClr val="black"/>
                </a:solidFill>
              </a:rPr>
              <a:t>deadline: </a:t>
            </a:r>
            <a:r>
              <a:rPr lang="cs-CZ" sz="2000" b="1">
                <a:solidFill>
                  <a:srgbClr val="0070C0"/>
                </a:solidFill>
              </a:rPr>
              <a:t>5 </a:t>
            </a:r>
            <a:r>
              <a:rPr lang="cs-CZ" sz="2000" b="1" err="1">
                <a:solidFill>
                  <a:srgbClr val="0070C0"/>
                </a:solidFill>
              </a:rPr>
              <a:t>September</a:t>
            </a:r>
            <a:r>
              <a:rPr lang="cs-CZ" sz="2000" b="1">
                <a:solidFill>
                  <a:srgbClr val="0070C0"/>
                </a:solidFill>
              </a:rPr>
              <a:t> 2024</a:t>
            </a:r>
            <a:endParaRPr lang="en-AU" sz="2000" b="1">
              <a:solidFill>
                <a:srgbClr val="0070C0"/>
              </a:solidFill>
            </a:endParaRPr>
          </a:p>
          <a:p>
            <a:pPr marL="800100" lvl="3" indent="-342900">
              <a:spcBef>
                <a:spcPts val="300"/>
              </a:spcBef>
              <a:buFont typeface="Wingdings" panose="05000000000000000000" pitchFamily="2" charset="2"/>
              <a:buChar char="§"/>
            </a:pPr>
            <a:r>
              <a:rPr lang="cs-CZ" sz="2000">
                <a:solidFill>
                  <a:srgbClr val="0070C0"/>
                </a:solidFill>
              </a:rPr>
              <a:t>3</a:t>
            </a:r>
            <a:r>
              <a:rPr lang="en-AU" sz="2000">
                <a:solidFill>
                  <a:srgbClr val="0070C0"/>
                </a:solidFill>
              </a:rPr>
              <a:t> topics </a:t>
            </a:r>
            <a:r>
              <a:rPr lang="en-AU" sz="2000">
                <a:solidFill>
                  <a:prstClr val="black"/>
                </a:solidFill>
              </a:rPr>
              <a:t>(</a:t>
            </a:r>
            <a:r>
              <a:rPr lang="cs-CZ" sz="2000">
                <a:solidFill>
                  <a:prstClr val="black"/>
                </a:solidFill>
              </a:rPr>
              <a:t>1</a:t>
            </a:r>
            <a:r>
              <a:rPr lang="en-AU" sz="2000">
                <a:solidFill>
                  <a:prstClr val="black"/>
                </a:solidFill>
              </a:rPr>
              <a:t> RIA</a:t>
            </a:r>
            <a:r>
              <a:rPr lang="cs-CZ" sz="2000">
                <a:solidFill>
                  <a:prstClr val="black"/>
                </a:solidFill>
              </a:rPr>
              <a:t>, 2 IA)</a:t>
            </a:r>
            <a:r>
              <a:rPr lang="en-AU" sz="2000">
                <a:solidFill>
                  <a:prstClr val="black"/>
                </a:solidFill>
              </a:rPr>
              <a:t>:</a:t>
            </a:r>
          </a:p>
          <a:p>
            <a:pPr marL="342900" indent="-342900">
              <a:spcBef>
                <a:spcPts val="300"/>
              </a:spcBef>
              <a:buClr>
                <a:srgbClr val="0070C0"/>
              </a:buClr>
              <a:buFont typeface="Wingdings" panose="05000000000000000000" pitchFamily="2" charset="2"/>
              <a:buChar char="Ø"/>
            </a:pPr>
            <a:r>
              <a:rPr lang="en-AU">
                <a:solidFill>
                  <a:srgbClr val="002060"/>
                </a:solidFill>
                <a:cs typeface="Times New Roman"/>
              </a:rPr>
              <a:t>production processes for</a:t>
            </a:r>
            <a:r>
              <a:rPr lang="cs-CZ">
                <a:solidFill>
                  <a:srgbClr val="002060"/>
                </a:solidFill>
                <a:cs typeface="Times New Roman"/>
              </a:rPr>
              <a:t> </a:t>
            </a:r>
            <a:r>
              <a:rPr lang="en-AU">
                <a:solidFill>
                  <a:srgbClr val="002060"/>
                </a:solidFill>
                <a:cs typeface="Times New Roman"/>
              </a:rPr>
              <a:t>stable lithium metal anodes</a:t>
            </a:r>
            <a:r>
              <a:rPr lang="cs-CZ">
                <a:solidFill>
                  <a:srgbClr val="002060"/>
                </a:solidFill>
                <a:cs typeface="Times New Roman"/>
              </a:rPr>
              <a:t>; post-</a:t>
            </a:r>
            <a:r>
              <a:rPr lang="cs-CZ" err="1">
                <a:solidFill>
                  <a:srgbClr val="002060"/>
                </a:solidFill>
                <a:cs typeface="Times New Roman"/>
              </a:rPr>
              <a:t>Li</a:t>
            </a:r>
            <a:r>
              <a:rPr lang="cs-CZ">
                <a:solidFill>
                  <a:srgbClr val="002060"/>
                </a:solidFill>
                <a:cs typeface="Times New Roman"/>
              </a:rPr>
              <a:t>-ion </a:t>
            </a:r>
            <a:r>
              <a:rPr lang="cs-CZ" err="1">
                <a:solidFill>
                  <a:srgbClr val="002060"/>
                </a:solidFill>
                <a:cs typeface="Times New Roman"/>
              </a:rPr>
              <a:t>technologies</a:t>
            </a:r>
            <a:r>
              <a:rPr lang="cs-CZ">
                <a:solidFill>
                  <a:srgbClr val="002060"/>
                </a:solidFill>
                <a:cs typeface="Times New Roman"/>
              </a:rPr>
              <a:t> </a:t>
            </a:r>
            <a:r>
              <a:rPr lang="cs-CZ" err="1">
                <a:solidFill>
                  <a:srgbClr val="002060"/>
                </a:solidFill>
                <a:cs typeface="Times New Roman"/>
              </a:rPr>
              <a:t>for</a:t>
            </a:r>
            <a:r>
              <a:rPr lang="cs-CZ">
                <a:solidFill>
                  <a:srgbClr val="002060"/>
                </a:solidFill>
                <a:cs typeface="Times New Roman"/>
              </a:rPr>
              <a:t> mobility </a:t>
            </a:r>
            <a:r>
              <a:rPr lang="cs-CZ" err="1">
                <a:solidFill>
                  <a:srgbClr val="002060"/>
                </a:solidFill>
                <a:cs typeface="Times New Roman"/>
              </a:rPr>
              <a:t>applications</a:t>
            </a:r>
            <a:r>
              <a:rPr lang="cs-CZ">
                <a:solidFill>
                  <a:srgbClr val="002060"/>
                </a:solidFill>
                <a:cs typeface="Times New Roman"/>
              </a:rPr>
              <a:t>; s</a:t>
            </a:r>
            <a:r>
              <a:rPr lang="en-US" err="1">
                <a:solidFill>
                  <a:srgbClr val="002060"/>
                </a:solidFill>
                <a:cs typeface="Times New Roman"/>
              </a:rPr>
              <a:t>ize</a:t>
            </a:r>
            <a:r>
              <a:rPr lang="en-US">
                <a:solidFill>
                  <a:srgbClr val="002060"/>
                </a:solidFill>
                <a:cs typeface="Times New Roman"/>
              </a:rPr>
              <a:t> &amp; weight reduction </a:t>
            </a:r>
            <a:r>
              <a:rPr lang="en-US">
                <a:solidFill>
                  <a:srgbClr val="002060"/>
                </a:solidFill>
                <a:ea typeface="Calibri" panose="020F0502020204030204" pitchFamily="34" charset="0"/>
                <a:cs typeface="Times New Roman"/>
              </a:rPr>
              <a:t>of cell and packaging of</a:t>
            </a:r>
            <a:r>
              <a:rPr lang="cs-CZ">
                <a:solidFill>
                  <a:srgbClr val="002060"/>
                </a:solidFill>
                <a:ea typeface="Calibri" panose="020F0502020204030204" pitchFamily="34" charset="0"/>
                <a:cs typeface="Times New Roman"/>
              </a:rPr>
              <a:t> </a:t>
            </a:r>
            <a:r>
              <a:rPr lang="en-US">
                <a:solidFill>
                  <a:srgbClr val="002060"/>
                </a:solidFill>
                <a:ea typeface="Calibri" panose="020F0502020204030204" pitchFamily="34" charset="0"/>
                <a:cs typeface="Times New Roman"/>
              </a:rPr>
              <a:t>batteries syst</a:t>
            </a:r>
            <a:r>
              <a:rPr lang="cs-CZ">
                <a:solidFill>
                  <a:srgbClr val="002060"/>
                </a:solidFill>
                <a:ea typeface="Calibri" panose="020F0502020204030204" pitchFamily="34" charset="0"/>
                <a:cs typeface="Times New Roman"/>
              </a:rPr>
              <a:t>e</a:t>
            </a:r>
            <a:r>
              <a:rPr lang="en-US">
                <a:solidFill>
                  <a:srgbClr val="002060"/>
                </a:solidFill>
                <a:ea typeface="Calibri" panose="020F0502020204030204" pitchFamily="34" charset="0"/>
                <a:cs typeface="Times New Roman"/>
              </a:rPr>
              <a:t>m</a:t>
            </a:r>
            <a:r>
              <a:rPr lang="cs-CZ">
                <a:solidFill>
                  <a:srgbClr val="002060"/>
                </a:solidFill>
                <a:ea typeface="Calibri" panose="020F0502020204030204" pitchFamily="34" charset="0"/>
                <a:cs typeface="Times New Roman"/>
              </a:rPr>
              <a:t> (</a:t>
            </a:r>
            <a:r>
              <a:rPr lang="cs-CZ" err="1">
                <a:solidFill>
                  <a:srgbClr val="002060"/>
                </a:solidFill>
                <a:ea typeface="Calibri" panose="020F0502020204030204" pitchFamily="34" charset="0"/>
                <a:cs typeface="Times New Roman"/>
              </a:rPr>
              <a:t>all</a:t>
            </a:r>
            <a:r>
              <a:rPr lang="cs-CZ">
                <a:solidFill>
                  <a:srgbClr val="002060"/>
                </a:solidFill>
                <a:ea typeface="Calibri" panose="020F0502020204030204" pitchFamily="34" charset="0"/>
                <a:cs typeface="Times New Roman"/>
              </a:rPr>
              <a:t> in Batt4EU </a:t>
            </a:r>
            <a:r>
              <a:rPr lang="cs-CZ" err="1">
                <a:solidFill>
                  <a:srgbClr val="002060"/>
                </a:solidFill>
                <a:ea typeface="Calibri" panose="020F0502020204030204" pitchFamily="34" charset="0"/>
                <a:cs typeface="Times New Roman"/>
              </a:rPr>
              <a:t>Partnership</a:t>
            </a:r>
            <a:r>
              <a:rPr lang="cs-CZ">
                <a:solidFill>
                  <a:srgbClr val="002060"/>
                </a:solidFill>
                <a:ea typeface="Calibri" panose="020F0502020204030204" pitchFamily="34" charset="0"/>
                <a:cs typeface="Times New Roman"/>
              </a:rPr>
              <a:t>)</a:t>
            </a:r>
            <a:endParaRPr lang="cs-CZ">
              <a:solidFill>
                <a:srgbClr val="002060"/>
              </a:solidFill>
              <a:cs typeface="Times New Roman"/>
            </a:endParaRPr>
          </a:p>
        </p:txBody>
      </p:sp>
    </p:spTree>
    <p:extLst>
      <p:ext uri="{BB962C8B-B14F-4D97-AF65-F5344CB8AC3E}">
        <p14:creationId xmlns:p14="http://schemas.microsoft.com/office/powerpoint/2010/main" val="23683420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normAutofit/>
          </a:bodyPr>
          <a:lstStyle/>
          <a:p>
            <a:pPr>
              <a:spcBef>
                <a:spcPts val="0"/>
              </a:spcBef>
            </a:pPr>
            <a:r>
              <a:rPr lang="cs-CZ" sz="2800" cap="all">
                <a:solidFill>
                  <a:srgbClr val="0A416E"/>
                </a:solidFill>
                <a:latin typeface="Franklin Gothic Demi"/>
                <a:ea typeface="+mj-ea"/>
                <a:cs typeface="+mj-cs"/>
              </a:rPr>
              <a:t> </a:t>
            </a:r>
            <a:r>
              <a:rPr lang="en-US" sz="2800" cap="all">
                <a:solidFill>
                  <a:srgbClr val="0A416E"/>
                </a:solidFill>
                <a:latin typeface="Franklin Gothic Demi"/>
                <a:ea typeface="+mj-ea"/>
                <a:cs typeface="+mj-cs"/>
              </a:rPr>
              <a:t>Sustainable, secure and competitive energy supply</a:t>
            </a:r>
            <a:endParaRPr lang="cs-CZ" sz="2800"/>
          </a:p>
        </p:txBody>
      </p:sp>
      <p:sp>
        <p:nvSpPr>
          <p:cNvPr id="4" name="Nadpis 3"/>
          <p:cNvSpPr>
            <a:spLocks noGrp="1"/>
          </p:cNvSpPr>
          <p:nvPr>
            <p:ph type="title"/>
          </p:nvPr>
        </p:nvSpPr>
        <p:spPr/>
        <p:txBody>
          <a:bodyPr/>
          <a:lstStyle/>
          <a:p>
            <a:r>
              <a:rPr lang="en-US"/>
              <a:t>Destination </a:t>
            </a:r>
            <a:r>
              <a:rPr lang="cs-CZ"/>
              <a:t>3</a:t>
            </a:r>
          </a:p>
        </p:txBody>
      </p:sp>
      <p:pic>
        <p:nvPicPr>
          <p:cNvPr id="10" name="Zástupný symbol obrázku 9" descr="Obsah obrázku obloha, venku, větrný mlýn, mrak&#10;&#10;Popis byl vytvořen automaticky">
            <a:extLst>
              <a:ext uri="{FF2B5EF4-FFF2-40B4-BE49-F238E27FC236}">
                <a16:creationId xmlns:a16="http://schemas.microsoft.com/office/drawing/2014/main" id="{5F443148-2F71-0A3C-9132-8AC5776B307A}"/>
              </a:ext>
            </a:extLst>
          </p:cNvPr>
          <p:cNvPicPr>
            <a:picLocks noGrp="1" noChangeAspect="1"/>
          </p:cNvPicPr>
          <p:nvPr>
            <p:ph type="pic" sz="quarter" idx="13"/>
          </p:nvPr>
        </p:nvPicPr>
        <p:blipFill>
          <a:blip r:embed="rId3"/>
          <a:srcRect l="21573" r="21573"/>
          <a:stretch>
            <a:fillRect/>
          </a:stretch>
        </p:blipFill>
        <p:spPr>
          <a:xfrm>
            <a:off x="7200900" y="-148897"/>
            <a:ext cx="4991100" cy="6345239"/>
          </a:xfrm>
        </p:spPr>
      </p:pic>
    </p:spTree>
    <p:extLst>
      <p:ext uri="{BB962C8B-B14F-4D97-AF65-F5344CB8AC3E}">
        <p14:creationId xmlns:p14="http://schemas.microsoft.com/office/powerpoint/2010/main" val="30381161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546805" y="1275865"/>
            <a:ext cx="9899825" cy="837152"/>
          </a:xfrm>
        </p:spPr>
        <p:txBody>
          <a:bodyPr>
            <a:normAutofit fontScale="92500" lnSpcReduction="20000"/>
          </a:bodyPr>
          <a:lstStyle/>
          <a:p>
            <a:pPr marL="342900" lvl="2" indent="-342900">
              <a:spcBef>
                <a:spcPts val="300"/>
              </a:spcBef>
              <a:buClrTx/>
              <a:buFont typeface="Wingdings" panose="05000000000000000000" pitchFamily="2" charset="2"/>
              <a:buChar char="§"/>
            </a:pPr>
            <a:r>
              <a:rPr lang="cs-CZ" sz="2000" err="1">
                <a:solidFill>
                  <a:prstClr val="black"/>
                </a:solidFill>
              </a:rPr>
              <a:t>focus</a:t>
            </a:r>
            <a:r>
              <a:rPr lang="cs-CZ" sz="2000">
                <a:solidFill>
                  <a:prstClr val="black"/>
                </a:solidFill>
              </a:rPr>
              <a:t> </a:t>
            </a:r>
            <a:r>
              <a:rPr lang="en-US" sz="2000">
                <a:solidFill>
                  <a:prstClr val="black"/>
                </a:solidFill>
              </a:rPr>
              <a:t> </a:t>
            </a:r>
            <a:r>
              <a:rPr lang="cs-CZ" sz="2000">
                <a:solidFill>
                  <a:prstClr val="black"/>
                </a:solidFill>
              </a:rPr>
              <a:t>on </a:t>
            </a:r>
            <a:r>
              <a:rPr lang="en-US" sz="2000">
                <a:solidFill>
                  <a:prstClr val="black"/>
                </a:solidFill>
              </a:rPr>
              <a:t>broad portfolio of renewable energy solutions</a:t>
            </a:r>
            <a:endParaRPr lang="cs-CZ" sz="2000">
              <a:solidFill>
                <a:prstClr val="black"/>
              </a:solidFill>
            </a:endParaRPr>
          </a:p>
          <a:p>
            <a:pPr marL="342900" lvl="2" indent="-342900">
              <a:spcBef>
                <a:spcPts val="300"/>
              </a:spcBef>
              <a:buClrTx/>
              <a:buFont typeface="Wingdings" panose="05000000000000000000" pitchFamily="2" charset="2"/>
              <a:buChar char="§"/>
            </a:pPr>
            <a:r>
              <a:rPr lang="cs-CZ" sz="2000">
                <a:solidFill>
                  <a:prstClr val="black"/>
                </a:solidFill>
              </a:rPr>
              <a:t>to i</a:t>
            </a:r>
            <a:r>
              <a:rPr lang="en-US" sz="2000" err="1">
                <a:solidFill>
                  <a:prstClr val="black"/>
                </a:solidFill>
              </a:rPr>
              <a:t>ncrease</a:t>
            </a:r>
            <a:r>
              <a:rPr lang="en-US" sz="2000">
                <a:solidFill>
                  <a:prstClr val="black"/>
                </a:solidFill>
              </a:rPr>
              <a:t> resilience of the energy system, based on improved and/or new technologies</a:t>
            </a:r>
            <a:endParaRPr lang="cs-CZ" sz="2000">
              <a:solidFill>
                <a:prstClr val="black"/>
              </a:solidFill>
            </a:endParaRPr>
          </a:p>
          <a:p>
            <a:pPr marL="342900" lvl="2" indent="-342900">
              <a:spcBef>
                <a:spcPts val="300"/>
              </a:spcBef>
              <a:buClrTx/>
              <a:buFont typeface="Wingdings" panose="05000000000000000000" pitchFamily="2" charset="2"/>
              <a:buChar char="§"/>
            </a:pPr>
            <a:r>
              <a:rPr lang="cs-CZ" sz="2000">
                <a:solidFill>
                  <a:prstClr val="black"/>
                </a:solidFill>
              </a:rPr>
              <a:t> development </a:t>
            </a:r>
            <a:r>
              <a:rPr lang="cs-CZ" sz="2000" err="1">
                <a:solidFill>
                  <a:prstClr val="black"/>
                </a:solidFill>
              </a:rPr>
              <a:t>of</a:t>
            </a:r>
            <a:r>
              <a:rPr lang="cs-CZ" sz="2000">
                <a:solidFill>
                  <a:prstClr val="black"/>
                </a:solidFill>
              </a:rPr>
              <a:t> </a:t>
            </a:r>
            <a:r>
              <a:rPr lang="cs-CZ" sz="2000" err="1">
                <a:solidFill>
                  <a:prstClr val="black"/>
                </a:solidFill>
              </a:rPr>
              <a:t>Carbon</a:t>
            </a:r>
            <a:r>
              <a:rPr lang="cs-CZ" sz="2000">
                <a:solidFill>
                  <a:prstClr val="black"/>
                </a:solidFill>
              </a:rPr>
              <a:t> </a:t>
            </a:r>
            <a:r>
              <a:rPr lang="cs-CZ" sz="2000" err="1">
                <a:solidFill>
                  <a:prstClr val="black"/>
                </a:solidFill>
              </a:rPr>
              <a:t>Capture</a:t>
            </a:r>
            <a:r>
              <a:rPr lang="cs-CZ" sz="2000">
                <a:solidFill>
                  <a:prstClr val="black"/>
                </a:solidFill>
              </a:rPr>
              <a:t>, </a:t>
            </a:r>
            <a:r>
              <a:rPr lang="cs-CZ" sz="2000" err="1">
                <a:solidFill>
                  <a:prstClr val="black"/>
                </a:solidFill>
              </a:rPr>
              <a:t>Utilisation</a:t>
            </a:r>
            <a:r>
              <a:rPr lang="cs-CZ" sz="2000">
                <a:solidFill>
                  <a:prstClr val="black"/>
                </a:solidFill>
              </a:rPr>
              <a:t> and </a:t>
            </a:r>
            <a:r>
              <a:rPr lang="cs-CZ" sz="2000" err="1">
                <a:solidFill>
                  <a:prstClr val="black"/>
                </a:solidFill>
              </a:rPr>
              <a:t>Storage</a:t>
            </a:r>
            <a:endParaRPr lang="cs-CZ" sz="800" b="1">
              <a:solidFill>
                <a:srgbClr val="0070C0"/>
              </a:solidFill>
            </a:endParaRPr>
          </a:p>
        </p:txBody>
      </p:sp>
      <p:sp>
        <p:nvSpPr>
          <p:cNvPr id="3" name="Nadpis 2"/>
          <p:cNvSpPr>
            <a:spLocks noGrp="1"/>
          </p:cNvSpPr>
          <p:nvPr>
            <p:ph type="title"/>
          </p:nvPr>
        </p:nvSpPr>
        <p:spPr>
          <a:xfrm>
            <a:off x="392112" y="327572"/>
            <a:ext cx="10209213" cy="837152"/>
          </a:xfrm>
        </p:spPr>
        <p:txBody>
          <a:bodyPr/>
          <a:lstStyle/>
          <a:p>
            <a:r>
              <a:rPr lang="en-US" sz="3200"/>
              <a:t>Sustainable, secure and competitive energy supply</a:t>
            </a:r>
            <a:r>
              <a:rPr lang="cs-CZ" sz="3200"/>
              <a:t> - 1</a:t>
            </a:r>
          </a:p>
        </p:txBody>
      </p:sp>
      <p:sp>
        <p:nvSpPr>
          <p:cNvPr id="5" name="TextovéPole 4">
            <a:extLst>
              <a:ext uri="{FF2B5EF4-FFF2-40B4-BE49-F238E27FC236}">
                <a16:creationId xmlns:a16="http://schemas.microsoft.com/office/drawing/2014/main" id="{EE680A0C-4597-F9E7-648A-A052541CB0A1}"/>
              </a:ext>
            </a:extLst>
          </p:cNvPr>
          <p:cNvSpPr txBox="1"/>
          <p:nvPr/>
        </p:nvSpPr>
        <p:spPr>
          <a:xfrm>
            <a:off x="739812" y="2224158"/>
            <a:ext cx="11079125" cy="4662815"/>
          </a:xfrm>
          <a:prstGeom prst="rect">
            <a:avLst/>
          </a:prstGeom>
          <a:noFill/>
        </p:spPr>
        <p:txBody>
          <a:bodyPr wrap="square" lIns="0" tIns="0" rIns="0" bIns="0" rtlCol="0" anchor="t">
            <a:spAutoFit/>
          </a:bodyPr>
          <a:lstStyle/>
          <a:p>
            <a:pPr marL="0" lvl="2" indent="0">
              <a:spcBef>
                <a:spcPct val="20000"/>
              </a:spcBef>
              <a:buClrTx/>
              <a:buNone/>
            </a:pPr>
            <a:r>
              <a:rPr lang="en-AU" sz="2000" b="1">
                <a:solidFill>
                  <a:srgbClr val="0070C0"/>
                </a:solidFill>
              </a:rPr>
              <a:t>202</a:t>
            </a:r>
            <a:r>
              <a:rPr lang="cs-CZ" sz="2000" b="1">
                <a:solidFill>
                  <a:srgbClr val="0070C0"/>
                </a:solidFill>
              </a:rPr>
              <a:t>4</a:t>
            </a:r>
            <a:r>
              <a:rPr lang="en-AU" sz="2000">
                <a:solidFill>
                  <a:prstClr val="black"/>
                </a:solidFill>
              </a:rPr>
              <a:t>:</a:t>
            </a:r>
          </a:p>
          <a:p>
            <a:pPr marL="800100" lvl="3" indent="-342900">
              <a:spcBef>
                <a:spcPct val="20000"/>
              </a:spcBef>
              <a:buFont typeface="Wingdings" panose="05000000000000000000" pitchFamily="2" charset="2"/>
              <a:buChar char="§"/>
            </a:pPr>
            <a:r>
              <a:rPr lang="en-AU" sz="2000" strike="noStrike">
                <a:solidFill>
                  <a:prstClr val="black"/>
                </a:solidFill>
              </a:rPr>
              <a:t>budget: </a:t>
            </a:r>
            <a:r>
              <a:rPr lang="cs-CZ" sz="2000" strike="noStrike">
                <a:solidFill>
                  <a:prstClr val="black"/>
                </a:solidFill>
              </a:rPr>
              <a:t>246</a:t>
            </a:r>
            <a:r>
              <a:rPr lang="en-AU" sz="2000" strike="noStrike">
                <a:solidFill>
                  <a:prstClr val="black"/>
                </a:solidFill>
              </a:rPr>
              <a:t> mil. €; </a:t>
            </a:r>
            <a:r>
              <a:rPr lang="cs-CZ" sz="2000" strike="noStrike" err="1">
                <a:solidFill>
                  <a:prstClr val="black"/>
                </a:solidFill>
              </a:rPr>
              <a:t>opening</a:t>
            </a:r>
            <a:r>
              <a:rPr lang="cs-CZ" sz="2000" strike="noStrike">
                <a:solidFill>
                  <a:prstClr val="black"/>
                </a:solidFill>
              </a:rPr>
              <a:t>: 12 </a:t>
            </a:r>
            <a:r>
              <a:rPr lang="cs-CZ" sz="2000" err="1">
                <a:solidFill>
                  <a:prstClr val="black"/>
                </a:solidFill>
              </a:rPr>
              <a:t>September</a:t>
            </a:r>
            <a:r>
              <a:rPr lang="cs-CZ" sz="2000">
                <a:solidFill>
                  <a:prstClr val="black"/>
                </a:solidFill>
              </a:rPr>
              <a:t> </a:t>
            </a:r>
            <a:r>
              <a:rPr lang="cs-CZ" sz="2000" strike="noStrike">
                <a:solidFill>
                  <a:prstClr val="black"/>
                </a:solidFill>
              </a:rPr>
              <a:t>2023; </a:t>
            </a:r>
            <a:r>
              <a:rPr lang="en-AU" sz="2000" strike="noStrike">
                <a:solidFill>
                  <a:prstClr val="black"/>
                </a:solidFill>
              </a:rPr>
              <a:t>deadline: </a:t>
            </a:r>
            <a:r>
              <a:rPr lang="cs-CZ" sz="2000" b="1">
                <a:solidFill>
                  <a:srgbClr val="0070C0"/>
                </a:solidFill>
              </a:rPr>
              <a:t>16 </a:t>
            </a:r>
            <a:r>
              <a:rPr lang="cs-CZ" sz="2000" b="1" err="1">
                <a:solidFill>
                  <a:srgbClr val="0070C0"/>
                </a:solidFill>
              </a:rPr>
              <a:t>January</a:t>
            </a:r>
            <a:r>
              <a:rPr lang="en-AU" sz="2000" b="1" strike="noStrike">
                <a:solidFill>
                  <a:srgbClr val="0070C0"/>
                </a:solidFill>
              </a:rPr>
              <a:t> 202</a:t>
            </a:r>
            <a:r>
              <a:rPr lang="cs-CZ" sz="2000" b="1" strike="noStrike">
                <a:solidFill>
                  <a:srgbClr val="0070C0"/>
                </a:solidFill>
              </a:rPr>
              <a:t>4</a:t>
            </a:r>
            <a:r>
              <a:rPr lang="cs-CZ" sz="2000" b="1">
                <a:solidFill>
                  <a:srgbClr val="0070C0"/>
                </a:solidFill>
              </a:rPr>
              <a:t> </a:t>
            </a:r>
            <a:endParaRPr lang="en-AU" sz="2000" b="1" strike="noStrike">
              <a:solidFill>
                <a:srgbClr val="0070C0"/>
              </a:solidFill>
            </a:endParaRPr>
          </a:p>
          <a:p>
            <a:pPr marL="800100" lvl="3" indent="-342900">
              <a:spcBef>
                <a:spcPct val="20000"/>
              </a:spcBef>
              <a:buFont typeface="Wingdings" panose="05000000000000000000" pitchFamily="2" charset="2"/>
              <a:buChar char="§"/>
            </a:pPr>
            <a:r>
              <a:rPr lang="cs-CZ" sz="2000" strike="noStrike">
                <a:solidFill>
                  <a:srgbClr val="0070C0"/>
                </a:solidFill>
              </a:rPr>
              <a:t>17</a:t>
            </a:r>
            <a:r>
              <a:rPr lang="en-AU" sz="2000" strike="noStrike">
                <a:solidFill>
                  <a:srgbClr val="0070C0"/>
                </a:solidFill>
              </a:rPr>
              <a:t> topics </a:t>
            </a:r>
            <a:r>
              <a:rPr lang="en-AU" sz="2000" strike="noStrike">
                <a:solidFill>
                  <a:prstClr val="black"/>
                </a:solidFill>
              </a:rPr>
              <a:t>(</a:t>
            </a:r>
            <a:r>
              <a:rPr lang="cs-CZ" sz="2000">
                <a:solidFill>
                  <a:prstClr val="black"/>
                </a:solidFill>
              </a:rPr>
              <a:t>8</a:t>
            </a:r>
            <a:r>
              <a:rPr lang="en-AU" sz="2000" strike="noStrike">
                <a:solidFill>
                  <a:prstClr val="black"/>
                </a:solidFill>
              </a:rPr>
              <a:t> RIA</a:t>
            </a:r>
            <a:r>
              <a:rPr lang="cs-CZ" sz="2000" strike="noStrike">
                <a:solidFill>
                  <a:prstClr val="black"/>
                </a:solidFill>
              </a:rPr>
              <a:t>, 8 IA, 1 </a:t>
            </a:r>
            <a:r>
              <a:rPr lang="cs-CZ" sz="2000" strike="noStrike" err="1">
                <a:solidFill>
                  <a:prstClr val="black"/>
                </a:solidFill>
              </a:rPr>
              <a:t>Cofund</a:t>
            </a:r>
            <a:r>
              <a:rPr lang="cs-CZ" sz="2000">
                <a:solidFill>
                  <a:prstClr val="black"/>
                </a:solidFill>
              </a:rPr>
              <a:t>)</a:t>
            </a:r>
            <a:r>
              <a:rPr lang="en-AU" sz="2000" strike="noStrike">
                <a:solidFill>
                  <a:prstClr val="black"/>
                </a:solidFill>
              </a:rPr>
              <a:t>, examples:</a:t>
            </a:r>
          </a:p>
          <a:p>
            <a:pPr>
              <a:spcBef>
                <a:spcPts val="600"/>
              </a:spcBef>
              <a:buClr>
                <a:srgbClr val="0070C0"/>
              </a:buClr>
              <a:buFont typeface="Wingdings" panose="05000000000000000000" pitchFamily="2" charset="2"/>
              <a:buChar char="Ø"/>
            </a:pPr>
            <a:r>
              <a:rPr lang="en-AU" sz="2000">
                <a:solidFill>
                  <a:srgbClr val="002060"/>
                </a:solidFill>
                <a:ea typeface="Calibri" panose="020F0502020204030204" pitchFamily="34" charset="0"/>
                <a:cs typeface="Times New Roman"/>
              </a:rPr>
              <a:t> </a:t>
            </a:r>
            <a:r>
              <a:rPr lang="cs-CZ" sz="2000">
                <a:solidFill>
                  <a:srgbClr val="002060"/>
                </a:solidFill>
                <a:ea typeface="Calibri" panose="020F0502020204030204" pitchFamily="34" charset="0"/>
                <a:cs typeface="Times New Roman"/>
              </a:rPr>
              <a:t>a</a:t>
            </a:r>
            <a:r>
              <a:rPr lang="en-US" sz="2000" err="1">
                <a:solidFill>
                  <a:srgbClr val="002060"/>
                </a:solidFill>
                <a:ea typeface="Calibri" panose="020F0502020204030204" pitchFamily="34" charset="0"/>
                <a:cs typeface="Times New Roman"/>
              </a:rPr>
              <a:t>lternative</a:t>
            </a:r>
            <a:r>
              <a:rPr lang="cs-CZ" sz="2000">
                <a:solidFill>
                  <a:srgbClr val="002060"/>
                </a:solidFill>
                <a:ea typeface="Calibri" panose="020F0502020204030204" pitchFamily="34" charset="0"/>
                <a:cs typeface="Times New Roman"/>
              </a:rPr>
              <a:t> </a:t>
            </a:r>
            <a:r>
              <a:rPr lang="en-US" sz="2000">
                <a:solidFill>
                  <a:srgbClr val="002060"/>
                </a:solidFill>
                <a:ea typeface="Calibri" panose="020F0502020204030204" pitchFamily="34" charset="0"/>
                <a:cs typeface="Times New Roman"/>
              </a:rPr>
              <a:t>manufacturing of PV technologies</a:t>
            </a:r>
            <a:r>
              <a:rPr lang="cs-CZ" sz="2000">
                <a:solidFill>
                  <a:srgbClr val="002060"/>
                </a:solidFill>
                <a:ea typeface="Calibri" panose="020F0502020204030204" pitchFamily="34" charset="0"/>
                <a:cs typeface="Times New Roman"/>
              </a:rPr>
              <a:t>; </a:t>
            </a:r>
            <a:r>
              <a:rPr lang="cs-CZ" sz="2000" err="1">
                <a:solidFill>
                  <a:srgbClr val="002060"/>
                </a:solidFill>
                <a:ea typeface="Calibri" panose="020F0502020204030204" pitchFamily="34" charset="0"/>
                <a:cs typeface="Times New Roman"/>
              </a:rPr>
              <a:t>low-power</a:t>
            </a:r>
            <a:r>
              <a:rPr lang="cs-CZ" sz="2000">
                <a:solidFill>
                  <a:srgbClr val="002060"/>
                </a:solidFill>
                <a:ea typeface="Calibri" panose="020F0502020204030204" pitchFamily="34" charset="0"/>
                <a:cs typeface="Times New Roman"/>
              </a:rPr>
              <a:t> PV; </a:t>
            </a:r>
            <a:r>
              <a:rPr lang="cs-CZ" sz="2000" err="1">
                <a:solidFill>
                  <a:srgbClr val="002060"/>
                </a:solidFill>
                <a:ea typeface="Calibri" panose="020F0502020204030204" pitchFamily="34" charset="0"/>
                <a:cs typeface="Times New Roman"/>
              </a:rPr>
              <a:t>intermediate</a:t>
            </a:r>
            <a:r>
              <a:rPr lang="cs-CZ" sz="2000">
                <a:solidFill>
                  <a:srgbClr val="002060"/>
                </a:solidFill>
                <a:ea typeface="Calibri" panose="020F0502020204030204" pitchFamily="34" charset="0"/>
                <a:cs typeface="Times New Roman"/>
              </a:rPr>
              <a:t> </a:t>
            </a:r>
            <a:r>
              <a:rPr lang="cs-CZ" sz="2000" err="1">
                <a:solidFill>
                  <a:srgbClr val="002060"/>
                </a:solidFill>
                <a:ea typeface="Calibri" panose="020F0502020204030204" pitchFamily="34" charset="0"/>
                <a:cs typeface="Times New Roman"/>
              </a:rPr>
              <a:t>renewable</a:t>
            </a:r>
            <a:r>
              <a:rPr lang="cs-CZ" sz="2000">
                <a:solidFill>
                  <a:srgbClr val="002060"/>
                </a:solidFill>
                <a:ea typeface="Calibri" panose="020F0502020204030204" pitchFamily="34" charset="0"/>
                <a:cs typeface="Times New Roman"/>
              </a:rPr>
              <a:t> </a:t>
            </a:r>
            <a:r>
              <a:rPr lang="cs-CZ" sz="2000" err="1">
                <a:solidFill>
                  <a:srgbClr val="002060"/>
                </a:solidFill>
                <a:ea typeface="Calibri" panose="020F0502020204030204" pitchFamily="34" charset="0"/>
                <a:cs typeface="Times New Roman"/>
              </a:rPr>
              <a:t>energy</a:t>
            </a:r>
            <a:r>
              <a:rPr lang="cs-CZ" sz="2000">
                <a:solidFill>
                  <a:srgbClr val="002060"/>
                </a:solidFill>
                <a:ea typeface="Calibri" panose="020F0502020204030204" pitchFamily="34" charset="0"/>
                <a:cs typeface="Times New Roman"/>
              </a:rPr>
              <a:t> </a:t>
            </a:r>
            <a:r>
              <a:rPr lang="cs-CZ" sz="2000" err="1">
                <a:solidFill>
                  <a:srgbClr val="002060"/>
                </a:solidFill>
                <a:ea typeface="Calibri" panose="020F0502020204030204" pitchFamily="34" charset="0"/>
                <a:cs typeface="Times New Roman"/>
              </a:rPr>
              <a:t>carrier</a:t>
            </a:r>
            <a:r>
              <a:rPr lang="cs-CZ" sz="2000">
                <a:solidFill>
                  <a:srgbClr val="002060"/>
                </a:solidFill>
                <a:ea typeface="Calibri" panose="020F0502020204030204" pitchFamily="34" charset="0"/>
                <a:cs typeface="Times New Roman"/>
              </a:rPr>
              <a:t> </a:t>
            </a:r>
            <a:r>
              <a:rPr lang="cs-CZ" sz="2000" err="1">
                <a:solidFill>
                  <a:srgbClr val="002060"/>
                </a:solidFill>
                <a:ea typeface="Calibri" panose="020F0502020204030204" pitchFamily="34" charset="0"/>
                <a:cs typeface="Times New Roman"/>
              </a:rPr>
              <a:t>technologies</a:t>
            </a:r>
            <a:r>
              <a:rPr lang="cs-CZ" sz="2000">
                <a:solidFill>
                  <a:srgbClr val="002060"/>
                </a:solidFill>
                <a:ea typeface="Calibri" panose="020F0502020204030204" pitchFamily="34" charset="0"/>
                <a:cs typeface="Times New Roman"/>
              </a:rPr>
              <a:t> </a:t>
            </a:r>
            <a:r>
              <a:rPr lang="cs-CZ" sz="2000" err="1">
                <a:solidFill>
                  <a:srgbClr val="002060"/>
                </a:solidFill>
                <a:ea typeface="Calibri" panose="020F0502020204030204" pitchFamily="34" charset="0"/>
                <a:cs typeface="Times New Roman"/>
              </a:rPr>
              <a:t>for</a:t>
            </a:r>
            <a:r>
              <a:rPr lang="cs-CZ" sz="2000">
                <a:solidFill>
                  <a:srgbClr val="002060"/>
                </a:solidFill>
                <a:ea typeface="Calibri" panose="020F0502020204030204" pitchFamily="34" charset="0"/>
                <a:cs typeface="Times New Roman"/>
              </a:rPr>
              <a:t> transport </a:t>
            </a:r>
            <a:r>
              <a:rPr lang="cs-CZ" sz="2000" err="1">
                <a:solidFill>
                  <a:srgbClr val="002060"/>
                </a:solidFill>
                <a:ea typeface="Calibri" panose="020F0502020204030204" pitchFamily="34" charset="0"/>
                <a:cs typeface="Times New Roman"/>
              </a:rPr>
              <a:t>fuels</a:t>
            </a:r>
            <a:r>
              <a:rPr lang="cs-CZ" sz="2000">
                <a:solidFill>
                  <a:srgbClr val="002060"/>
                </a:solidFill>
                <a:ea typeface="Calibri" panose="020F0502020204030204" pitchFamily="34" charset="0"/>
                <a:cs typeface="Times New Roman"/>
              </a:rPr>
              <a:t>; </a:t>
            </a:r>
            <a:r>
              <a:rPr lang="en-US" sz="2000">
                <a:solidFill>
                  <a:srgbClr val="002060"/>
                </a:solidFill>
                <a:ea typeface="Calibri" panose="020F0502020204030204" pitchFamily="34" charset="0"/>
                <a:cs typeface="Times New Roman"/>
              </a:rPr>
              <a:t>synthetic biology </a:t>
            </a:r>
            <a:r>
              <a:rPr lang="cs-CZ" sz="2000">
                <a:solidFill>
                  <a:srgbClr val="002060"/>
                </a:solidFill>
                <a:ea typeface="Calibri" panose="020F0502020204030204" pitchFamily="34" charset="0"/>
                <a:cs typeface="Times New Roman"/>
              </a:rPr>
              <a:t>o</a:t>
            </a:r>
            <a:r>
              <a:rPr lang="en-US" sz="2000">
                <a:solidFill>
                  <a:srgbClr val="002060"/>
                </a:solidFill>
                <a:ea typeface="Calibri" panose="020F0502020204030204" pitchFamily="34" charset="0"/>
                <a:cs typeface="Times New Roman"/>
              </a:rPr>
              <a:t>r bio-inspired/biomimetic pathways for renewable direct</a:t>
            </a:r>
            <a:r>
              <a:rPr lang="cs-CZ" sz="2000">
                <a:solidFill>
                  <a:srgbClr val="002060"/>
                </a:solidFill>
                <a:ea typeface="Calibri" panose="020F0502020204030204" pitchFamily="34" charset="0"/>
                <a:cs typeface="Times New Roman"/>
              </a:rPr>
              <a:t> </a:t>
            </a:r>
            <a:r>
              <a:rPr lang="en-US" sz="2000">
                <a:solidFill>
                  <a:srgbClr val="002060"/>
                </a:solidFill>
                <a:ea typeface="Calibri" panose="020F0502020204030204" pitchFamily="34" charset="0"/>
                <a:cs typeface="Times New Roman"/>
              </a:rPr>
              <a:t>solar fuels production</a:t>
            </a:r>
            <a:r>
              <a:rPr lang="cs-CZ" sz="2000">
                <a:solidFill>
                  <a:srgbClr val="002060"/>
                </a:solidFill>
                <a:ea typeface="Calibri" panose="020F0502020204030204" pitchFamily="34" charset="0"/>
                <a:cs typeface="Times New Roman"/>
              </a:rPr>
              <a:t>; </a:t>
            </a:r>
            <a:r>
              <a:rPr lang="fr-FR" sz="2000">
                <a:solidFill>
                  <a:srgbClr val="002060"/>
                </a:solidFill>
                <a:ea typeface="Calibri" panose="020F0502020204030204" pitchFamily="34" charset="0"/>
                <a:cs typeface="Times New Roman"/>
              </a:rPr>
              <a:t>carbon fixation technologies for</a:t>
            </a:r>
            <a:r>
              <a:rPr lang="cs-CZ" sz="2000">
                <a:solidFill>
                  <a:srgbClr val="002060"/>
                </a:solidFill>
                <a:ea typeface="Calibri" panose="020F0502020204030204" pitchFamily="34" charset="0"/>
                <a:cs typeface="Times New Roman"/>
              </a:rPr>
              <a:t> </a:t>
            </a:r>
            <a:r>
              <a:rPr lang="fr-FR" sz="2000">
                <a:solidFill>
                  <a:srgbClr val="002060"/>
                </a:solidFill>
                <a:ea typeface="Calibri" panose="020F0502020204030204" pitchFamily="34" charset="0"/>
                <a:cs typeface="Times New Roman"/>
              </a:rPr>
              <a:t>biogenic flue gases</a:t>
            </a:r>
            <a:r>
              <a:rPr lang="cs-CZ" sz="2000">
                <a:solidFill>
                  <a:srgbClr val="002060"/>
                </a:solidFill>
                <a:ea typeface="Calibri" panose="020F0502020204030204" pitchFamily="34" charset="0"/>
                <a:cs typeface="Times New Roman"/>
              </a:rPr>
              <a:t>; </a:t>
            </a:r>
            <a:r>
              <a:rPr lang="en-US" sz="2000">
                <a:solidFill>
                  <a:srgbClr val="002060"/>
                </a:solidFill>
                <a:ea typeface="Calibri" panose="020F0502020204030204" pitchFamily="34" charset="0"/>
                <a:cs typeface="Times New Roman"/>
              </a:rPr>
              <a:t>geothermal</a:t>
            </a:r>
            <a:r>
              <a:rPr lang="cs-CZ" sz="2000">
                <a:solidFill>
                  <a:srgbClr val="002060"/>
                </a:solidFill>
                <a:ea typeface="Calibri" panose="020F0502020204030204" pitchFamily="34" charset="0"/>
                <a:cs typeface="Times New Roman"/>
              </a:rPr>
              <a:t> </a:t>
            </a:r>
            <a:r>
              <a:rPr lang="en-US" sz="2000">
                <a:solidFill>
                  <a:srgbClr val="002060"/>
                </a:solidFill>
                <a:ea typeface="Calibri" panose="020F0502020204030204" pitchFamily="34" charset="0"/>
                <a:cs typeface="Times New Roman"/>
              </a:rPr>
              <a:t>heating and cooling in industry</a:t>
            </a:r>
            <a:r>
              <a:rPr lang="cs-CZ" sz="2000">
                <a:solidFill>
                  <a:srgbClr val="002060"/>
                </a:solidFill>
                <a:ea typeface="Calibri" panose="020F0502020204030204" pitchFamily="34" charset="0"/>
                <a:cs typeface="Times New Roman"/>
              </a:rPr>
              <a:t>; </a:t>
            </a:r>
            <a:r>
              <a:rPr lang="en-US" sz="2000">
                <a:solidFill>
                  <a:srgbClr val="002060"/>
                </a:solidFill>
                <a:ea typeface="Calibri" panose="020F0502020204030204" pitchFamily="34" charset="0"/>
                <a:cs typeface="Times New Roman"/>
              </a:rPr>
              <a:t>hydropower equipment in refurbishment situations</a:t>
            </a:r>
            <a:r>
              <a:rPr lang="cs-CZ" sz="2000">
                <a:solidFill>
                  <a:srgbClr val="002060"/>
                </a:solidFill>
                <a:ea typeface="Calibri" panose="020F0502020204030204" pitchFamily="34" charset="0"/>
                <a:cs typeface="Times New Roman"/>
              </a:rPr>
              <a:t>; </a:t>
            </a:r>
            <a:r>
              <a:rPr lang="cs-CZ" sz="2000" err="1">
                <a:solidFill>
                  <a:srgbClr val="002060"/>
                </a:solidFill>
                <a:ea typeface="Calibri" panose="020F0502020204030204" pitchFamily="34" charset="0"/>
                <a:cs typeface="Times New Roman"/>
              </a:rPr>
              <a:t>wave</a:t>
            </a:r>
            <a:r>
              <a:rPr lang="cs-CZ" sz="2000">
                <a:solidFill>
                  <a:srgbClr val="002060"/>
                </a:solidFill>
                <a:ea typeface="Calibri" panose="020F0502020204030204" pitchFamily="34" charset="0"/>
                <a:cs typeface="Times New Roman"/>
              </a:rPr>
              <a:t> </a:t>
            </a:r>
            <a:r>
              <a:rPr lang="cs-CZ" sz="2000" err="1">
                <a:solidFill>
                  <a:srgbClr val="002060"/>
                </a:solidFill>
                <a:ea typeface="Calibri" panose="020F0502020204030204" pitchFamily="34" charset="0"/>
                <a:cs typeface="Times New Roman"/>
              </a:rPr>
              <a:t>energy</a:t>
            </a:r>
            <a:r>
              <a:rPr lang="cs-CZ" sz="2000">
                <a:solidFill>
                  <a:srgbClr val="002060"/>
                </a:solidFill>
                <a:ea typeface="Calibri" panose="020F0502020204030204" pitchFamily="34" charset="0"/>
                <a:cs typeface="Times New Roman"/>
              </a:rPr>
              <a:t> </a:t>
            </a:r>
            <a:r>
              <a:rPr lang="cs-CZ" sz="2000" err="1">
                <a:solidFill>
                  <a:srgbClr val="002060"/>
                </a:solidFill>
                <a:ea typeface="Calibri" panose="020F0502020204030204" pitchFamily="34" charset="0"/>
                <a:cs typeface="Times New Roman"/>
              </a:rPr>
              <a:t>farms</a:t>
            </a:r>
            <a:r>
              <a:rPr lang="cs-CZ" sz="2000">
                <a:solidFill>
                  <a:srgbClr val="002060"/>
                </a:solidFill>
                <a:ea typeface="Calibri" panose="020F0502020204030204" pitchFamily="34" charset="0"/>
                <a:cs typeface="Times New Roman"/>
              </a:rPr>
              <a:t>; n</a:t>
            </a:r>
            <a:r>
              <a:rPr lang="en-US" sz="2000" err="1">
                <a:solidFill>
                  <a:srgbClr val="002060"/>
                </a:solidFill>
                <a:ea typeface="Calibri" panose="020F0502020204030204" pitchFamily="34" charset="0"/>
                <a:cs typeface="Times New Roman"/>
              </a:rPr>
              <a:t>ext</a:t>
            </a:r>
            <a:r>
              <a:rPr lang="en-US" sz="2000">
                <a:solidFill>
                  <a:srgbClr val="002060"/>
                </a:solidFill>
                <a:ea typeface="Calibri" panose="020F0502020204030204" pitchFamily="34" charset="0"/>
                <a:cs typeface="Times New Roman"/>
              </a:rPr>
              <a:t> generation of renewable energy technologies</a:t>
            </a:r>
            <a:r>
              <a:rPr lang="cs-CZ" sz="2000">
                <a:solidFill>
                  <a:srgbClr val="002060"/>
                </a:solidFill>
                <a:ea typeface="Calibri" panose="020F0502020204030204" pitchFamily="34" charset="0"/>
                <a:cs typeface="Times New Roman"/>
              </a:rPr>
              <a:t>; </a:t>
            </a:r>
            <a:r>
              <a:rPr lang="en-US" sz="2000">
                <a:solidFill>
                  <a:srgbClr val="002060"/>
                </a:solidFill>
                <a:ea typeface="Calibri" panose="020F0502020204030204" pitchFamily="34" charset="0"/>
                <a:cs typeface="Times New Roman"/>
              </a:rPr>
              <a:t>AI Testing and Experimentation Facility for energy sector</a:t>
            </a:r>
            <a:r>
              <a:rPr lang="cs-CZ" sz="2000">
                <a:solidFill>
                  <a:srgbClr val="002060"/>
                </a:solidFill>
                <a:ea typeface="Calibri" panose="020F0502020204030204" pitchFamily="34" charset="0"/>
                <a:cs typeface="Times New Roman"/>
              </a:rPr>
              <a:t>; </a:t>
            </a:r>
            <a:r>
              <a:rPr lang="en-US" sz="2000">
                <a:solidFill>
                  <a:srgbClr val="002060"/>
                </a:solidFill>
                <a:ea typeface="Calibri" panose="020F0502020204030204" pitchFamily="34" charset="0"/>
                <a:cs typeface="Times New Roman"/>
              </a:rPr>
              <a:t>Energy Management Systems for flexibility services</a:t>
            </a:r>
            <a:r>
              <a:rPr lang="cs-CZ" sz="2000">
                <a:solidFill>
                  <a:srgbClr val="002060"/>
                </a:solidFill>
                <a:ea typeface="Calibri" panose="020F0502020204030204" pitchFamily="34" charset="0"/>
                <a:cs typeface="Times New Roman"/>
              </a:rPr>
              <a:t>; </a:t>
            </a:r>
            <a:r>
              <a:rPr lang="en-US" sz="2000">
                <a:solidFill>
                  <a:srgbClr val="002060"/>
                </a:solidFill>
              </a:rPr>
              <a:t>DC and AC/DC hybrid transmission and distribution systems</a:t>
            </a:r>
            <a:r>
              <a:rPr lang="cs-CZ" sz="2000">
                <a:solidFill>
                  <a:srgbClr val="002060"/>
                </a:solidFill>
              </a:rPr>
              <a:t>; c</a:t>
            </a:r>
            <a:r>
              <a:rPr lang="en-US" sz="2000" err="1">
                <a:solidFill>
                  <a:srgbClr val="002060"/>
                </a:solidFill>
              </a:rPr>
              <a:t>ondition</a:t>
            </a:r>
            <a:r>
              <a:rPr lang="en-US" sz="2000">
                <a:solidFill>
                  <a:srgbClr val="002060"/>
                </a:solidFill>
              </a:rPr>
              <a:t> &amp; </a:t>
            </a:r>
            <a:r>
              <a:rPr lang="cs-CZ" sz="2000">
                <a:solidFill>
                  <a:srgbClr val="002060"/>
                </a:solidFill>
              </a:rPr>
              <a:t>h</a:t>
            </a:r>
            <a:r>
              <a:rPr lang="en-US" sz="2000" err="1">
                <a:solidFill>
                  <a:srgbClr val="002060"/>
                </a:solidFill>
              </a:rPr>
              <a:t>ealth</a:t>
            </a:r>
            <a:r>
              <a:rPr lang="en-US" sz="2000">
                <a:solidFill>
                  <a:srgbClr val="002060"/>
                </a:solidFill>
              </a:rPr>
              <a:t> </a:t>
            </a:r>
            <a:r>
              <a:rPr lang="cs-CZ" sz="2000">
                <a:solidFill>
                  <a:srgbClr val="002060"/>
                </a:solidFill>
              </a:rPr>
              <a:t>m</a:t>
            </a:r>
            <a:r>
              <a:rPr lang="en-US" sz="2000" err="1">
                <a:solidFill>
                  <a:srgbClr val="002060"/>
                </a:solidFill>
              </a:rPr>
              <a:t>onitoring</a:t>
            </a:r>
            <a:r>
              <a:rPr lang="en-US" sz="2000">
                <a:solidFill>
                  <a:srgbClr val="002060"/>
                </a:solidFill>
              </a:rPr>
              <a:t> in </a:t>
            </a:r>
            <a:r>
              <a:rPr lang="cs-CZ" sz="2000">
                <a:solidFill>
                  <a:srgbClr val="002060"/>
                </a:solidFill>
              </a:rPr>
              <a:t>p</a:t>
            </a:r>
            <a:r>
              <a:rPr lang="en-US" sz="2000" err="1">
                <a:solidFill>
                  <a:srgbClr val="002060"/>
                </a:solidFill>
              </a:rPr>
              <a:t>ower</a:t>
            </a:r>
            <a:r>
              <a:rPr lang="en-US" sz="2000">
                <a:solidFill>
                  <a:srgbClr val="002060"/>
                </a:solidFill>
              </a:rPr>
              <a:t> </a:t>
            </a:r>
            <a:r>
              <a:rPr lang="cs-CZ" sz="2000">
                <a:solidFill>
                  <a:srgbClr val="002060"/>
                </a:solidFill>
              </a:rPr>
              <a:t>e</a:t>
            </a:r>
            <a:r>
              <a:rPr lang="en-US" sz="2000" err="1">
                <a:solidFill>
                  <a:srgbClr val="002060"/>
                </a:solidFill>
              </a:rPr>
              <a:t>lectronics</a:t>
            </a:r>
            <a:r>
              <a:rPr lang="cs-CZ" sz="2000">
                <a:solidFill>
                  <a:srgbClr val="002060"/>
                </a:solidFill>
              </a:rPr>
              <a:t>; </a:t>
            </a:r>
            <a:r>
              <a:rPr lang="en-US" sz="2000">
                <a:solidFill>
                  <a:srgbClr val="002060"/>
                </a:solidFill>
              </a:rPr>
              <a:t>HVAC, HVDC and High-Power cable systems</a:t>
            </a:r>
            <a:r>
              <a:rPr lang="cs-CZ" sz="2000">
                <a:solidFill>
                  <a:srgbClr val="002060"/>
                </a:solidFill>
              </a:rPr>
              <a:t>; </a:t>
            </a:r>
            <a:r>
              <a:rPr lang="en-US" sz="2000">
                <a:solidFill>
                  <a:srgbClr val="002060"/>
                </a:solidFill>
              </a:rPr>
              <a:t>innovative pumped storage</a:t>
            </a:r>
            <a:r>
              <a:rPr lang="cs-CZ" sz="2000">
                <a:solidFill>
                  <a:srgbClr val="002060"/>
                </a:solidFill>
              </a:rPr>
              <a:t> </a:t>
            </a:r>
            <a:r>
              <a:rPr lang="en-US" sz="2000">
                <a:solidFill>
                  <a:srgbClr val="002060"/>
                </a:solidFill>
              </a:rPr>
              <a:t>equipment and tools</a:t>
            </a:r>
            <a:r>
              <a:rPr lang="cs-CZ" sz="2000">
                <a:solidFill>
                  <a:srgbClr val="002060"/>
                </a:solidFill>
              </a:rPr>
              <a:t>; </a:t>
            </a:r>
            <a:r>
              <a:rPr lang="en-US" sz="2000">
                <a:solidFill>
                  <a:srgbClr val="002060"/>
                </a:solidFill>
              </a:rPr>
              <a:t>software</a:t>
            </a:r>
            <a:r>
              <a:rPr lang="cs-CZ" sz="2000">
                <a:solidFill>
                  <a:srgbClr val="002060"/>
                </a:solidFill>
              </a:rPr>
              <a:t> </a:t>
            </a:r>
            <a:r>
              <a:rPr lang="en-US" sz="2000">
                <a:solidFill>
                  <a:srgbClr val="002060"/>
                </a:solidFill>
              </a:rPr>
              <a:t>tools in SCADA systems for High, Medium and Low voltage AC/DC hybrid systems </a:t>
            </a:r>
            <a:r>
              <a:rPr lang="cs-CZ" sz="2000">
                <a:cs typeface="Times New Roman"/>
              </a:rPr>
              <a:t> </a:t>
            </a:r>
            <a:endParaRPr lang="en-US" sz="2000">
              <a:ea typeface="Calibri" panose="020F0502020204030204" pitchFamily="34" charset="0"/>
              <a:cs typeface="Times New Roman" panose="02020603050405020304" pitchFamily="18" charset="0"/>
            </a:endParaRPr>
          </a:p>
          <a:p>
            <a:pPr>
              <a:spcBef>
                <a:spcPts val="600"/>
              </a:spcBef>
              <a:buClr>
                <a:srgbClr val="0070C0"/>
              </a:buClr>
              <a:buFont typeface="Wingdings" panose="05000000000000000000" pitchFamily="2" charset="2"/>
              <a:buChar char="Ø"/>
            </a:pPr>
            <a:endParaRPr lang="cs-CZ" sz="2000">
              <a:ea typeface="Calibri" panose="020F0502020204030204" pitchFamily="34" charset="0"/>
              <a:cs typeface="Times New Roman" panose="02020603050405020304" pitchFamily="18" charset="0"/>
            </a:endParaRPr>
          </a:p>
          <a:p>
            <a:pPr>
              <a:spcBef>
                <a:spcPts val="600"/>
              </a:spcBef>
              <a:buClr>
                <a:srgbClr val="0070C0"/>
              </a:buClr>
              <a:buFont typeface="Wingdings" panose="05000000000000000000" pitchFamily="2" charset="2"/>
              <a:buChar char="Ø"/>
            </a:pPr>
            <a:endParaRPr lang="cs-CZ" sz="2000"/>
          </a:p>
        </p:txBody>
      </p:sp>
      <p:pic>
        <p:nvPicPr>
          <p:cNvPr id="6" name="Zástupný symbol obrázku 9" descr="Obsah obrázku obloha, venku, větrný mlýn, mrak&#10;&#10;Popis byl vytvořen automaticky">
            <a:extLst>
              <a:ext uri="{FF2B5EF4-FFF2-40B4-BE49-F238E27FC236}">
                <a16:creationId xmlns:a16="http://schemas.microsoft.com/office/drawing/2014/main" id="{D89AECCD-A920-4A96-C2F6-61D1A27355DA}"/>
              </a:ext>
            </a:extLst>
          </p:cNvPr>
          <p:cNvPicPr>
            <a:picLocks noChangeAspect="1"/>
          </p:cNvPicPr>
          <p:nvPr/>
        </p:nvPicPr>
        <p:blipFill>
          <a:blip r:embed="rId2">
            <a:alphaModFix amt="38000"/>
          </a:blip>
          <a:srcRect l="21573" r="21573"/>
          <a:stretch>
            <a:fillRect/>
          </a:stretch>
        </p:blipFill>
        <p:spPr>
          <a:xfrm>
            <a:off x="10672669" y="1"/>
            <a:ext cx="1519330" cy="1931541"/>
          </a:xfrm>
          <a:prstGeom prst="rect">
            <a:avLst/>
          </a:prstGeom>
        </p:spPr>
      </p:pic>
    </p:spTree>
    <p:extLst>
      <p:ext uri="{BB962C8B-B14F-4D97-AF65-F5344CB8AC3E}">
        <p14:creationId xmlns:p14="http://schemas.microsoft.com/office/powerpoint/2010/main" val="38170697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97099" y="660947"/>
            <a:ext cx="10209213" cy="837152"/>
          </a:xfrm>
        </p:spPr>
        <p:txBody>
          <a:bodyPr/>
          <a:lstStyle/>
          <a:p>
            <a:r>
              <a:rPr lang="en-US" sz="3200"/>
              <a:t>Sustainable, secure and competitive energy supply</a:t>
            </a:r>
            <a:r>
              <a:rPr lang="cs-CZ" sz="3200"/>
              <a:t> - 2</a:t>
            </a:r>
          </a:p>
        </p:txBody>
      </p:sp>
      <p:sp>
        <p:nvSpPr>
          <p:cNvPr id="5" name="TextovéPole 4">
            <a:extLst>
              <a:ext uri="{FF2B5EF4-FFF2-40B4-BE49-F238E27FC236}">
                <a16:creationId xmlns:a16="http://schemas.microsoft.com/office/drawing/2014/main" id="{EE680A0C-4597-F9E7-648A-A052541CB0A1}"/>
              </a:ext>
            </a:extLst>
          </p:cNvPr>
          <p:cNvSpPr txBox="1"/>
          <p:nvPr/>
        </p:nvSpPr>
        <p:spPr>
          <a:xfrm>
            <a:off x="838200" y="2156676"/>
            <a:ext cx="9410700" cy="2970044"/>
          </a:xfrm>
          <a:prstGeom prst="rect">
            <a:avLst/>
          </a:prstGeom>
          <a:noFill/>
        </p:spPr>
        <p:txBody>
          <a:bodyPr wrap="square" lIns="0" tIns="0" rIns="0" bIns="0" rtlCol="0" anchor="t">
            <a:spAutoFit/>
          </a:bodyPr>
          <a:lstStyle/>
          <a:p>
            <a:pPr marL="0" lvl="2" indent="0">
              <a:spcBef>
                <a:spcPct val="20000"/>
              </a:spcBef>
              <a:buClrTx/>
              <a:buNone/>
            </a:pPr>
            <a:r>
              <a:rPr lang="en-AU" sz="2000" b="1">
                <a:solidFill>
                  <a:srgbClr val="0070C0"/>
                </a:solidFill>
              </a:rPr>
              <a:t>202</a:t>
            </a:r>
            <a:r>
              <a:rPr lang="cs-CZ" sz="2000" b="1">
                <a:solidFill>
                  <a:srgbClr val="0070C0"/>
                </a:solidFill>
              </a:rPr>
              <a:t>4</a:t>
            </a:r>
            <a:r>
              <a:rPr lang="en-AU" sz="2000">
                <a:solidFill>
                  <a:prstClr val="black"/>
                </a:solidFill>
              </a:rPr>
              <a:t>:</a:t>
            </a:r>
          </a:p>
          <a:p>
            <a:pPr marL="800100" lvl="3" indent="-342900">
              <a:spcBef>
                <a:spcPct val="20000"/>
              </a:spcBef>
              <a:buFont typeface="Wingdings" panose="05000000000000000000" pitchFamily="2" charset="2"/>
              <a:buChar char="§"/>
            </a:pPr>
            <a:r>
              <a:rPr lang="en-AU" sz="2000" strike="noStrike">
                <a:solidFill>
                  <a:prstClr val="black"/>
                </a:solidFill>
              </a:rPr>
              <a:t>budget: </a:t>
            </a:r>
            <a:r>
              <a:rPr lang="cs-CZ" sz="2000">
                <a:solidFill>
                  <a:prstClr val="black"/>
                </a:solidFill>
              </a:rPr>
              <a:t>138</a:t>
            </a:r>
            <a:r>
              <a:rPr lang="en-AU" sz="2000" strike="noStrike">
                <a:solidFill>
                  <a:prstClr val="black"/>
                </a:solidFill>
              </a:rPr>
              <a:t> mil. €; </a:t>
            </a:r>
            <a:r>
              <a:rPr lang="cs-CZ" sz="2000" strike="noStrike" err="1">
                <a:solidFill>
                  <a:prstClr val="black"/>
                </a:solidFill>
              </a:rPr>
              <a:t>opening</a:t>
            </a:r>
            <a:r>
              <a:rPr lang="cs-CZ" sz="2000" strike="noStrike">
                <a:solidFill>
                  <a:prstClr val="black"/>
                </a:solidFill>
              </a:rPr>
              <a:t>: 17 </a:t>
            </a:r>
            <a:r>
              <a:rPr lang="cs-CZ" sz="2000" strike="noStrike" err="1">
                <a:solidFill>
                  <a:prstClr val="black"/>
                </a:solidFill>
              </a:rPr>
              <a:t>September</a:t>
            </a:r>
            <a:r>
              <a:rPr lang="cs-CZ" sz="2000" strike="noStrike">
                <a:solidFill>
                  <a:prstClr val="black"/>
                </a:solidFill>
              </a:rPr>
              <a:t> 2024; </a:t>
            </a:r>
            <a:r>
              <a:rPr lang="en-AU" sz="2000" strike="noStrike">
                <a:solidFill>
                  <a:prstClr val="black"/>
                </a:solidFill>
              </a:rPr>
              <a:t>deadline: </a:t>
            </a:r>
            <a:r>
              <a:rPr lang="cs-CZ" sz="2000" b="1">
                <a:solidFill>
                  <a:srgbClr val="0070C0"/>
                </a:solidFill>
              </a:rPr>
              <a:t>21 </a:t>
            </a:r>
            <a:r>
              <a:rPr lang="cs-CZ" sz="2000" b="1" err="1">
                <a:solidFill>
                  <a:srgbClr val="0070C0"/>
                </a:solidFill>
              </a:rPr>
              <a:t>January</a:t>
            </a:r>
            <a:r>
              <a:rPr lang="en-AU" sz="2000" b="1" strike="noStrike">
                <a:solidFill>
                  <a:srgbClr val="0070C0"/>
                </a:solidFill>
              </a:rPr>
              <a:t> 202</a:t>
            </a:r>
            <a:r>
              <a:rPr lang="cs-CZ" sz="2000" b="1" strike="noStrike">
                <a:solidFill>
                  <a:srgbClr val="0070C0"/>
                </a:solidFill>
              </a:rPr>
              <a:t>5 </a:t>
            </a:r>
            <a:endParaRPr lang="en-AU" sz="2000" b="1" strike="noStrike">
              <a:solidFill>
                <a:srgbClr val="0070C0"/>
              </a:solidFill>
            </a:endParaRPr>
          </a:p>
          <a:p>
            <a:pPr marL="800100" lvl="3" indent="-342900">
              <a:spcBef>
                <a:spcPct val="20000"/>
              </a:spcBef>
              <a:buFont typeface="Wingdings" panose="05000000000000000000" pitchFamily="2" charset="2"/>
              <a:buChar char="§"/>
            </a:pPr>
            <a:r>
              <a:rPr lang="cs-CZ" sz="2000" strike="noStrike">
                <a:solidFill>
                  <a:srgbClr val="0070C0"/>
                </a:solidFill>
              </a:rPr>
              <a:t>12</a:t>
            </a:r>
            <a:r>
              <a:rPr lang="en-AU" sz="2000" strike="noStrike">
                <a:solidFill>
                  <a:srgbClr val="0070C0"/>
                </a:solidFill>
              </a:rPr>
              <a:t> topics </a:t>
            </a:r>
            <a:r>
              <a:rPr lang="en-AU" sz="2000" strike="noStrike">
                <a:solidFill>
                  <a:prstClr val="black"/>
                </a:solidFill>
              </a:rPr>
              <a:t>(</a:t>
            </a:r>
            <a:r>
              <a:rPr lang="cs-CZ" sz="2000">
                <a:solidFill>
                  <a:prstClr val="black"/>
                </a:solidFill>
              </a:rPr>
              <a:t>4</a:t>
            </a:r>
            <a:r>
              <a:rPr lang="en-AU" sz="2000" strike="noStrike">
                <a:solidFill>
                  <a:prstClr val="black"/>
                </a:solidFill>
              </a:rPr>
              <a:t> RIA</a:t>
            </a:r>
            <a:r>
              <a:rPr lang="cs-CZ" sz="2000" strike="noStrike">
                <a:solidFill>
                  <a:prstClr val="black"/>
                </a:solidFill>
              </a:rPr>
              <a:t>, 6 IA, 2 CSA</a:t>
            </a:r>
            <a:r>
              <a:rPr lang="cs-CZ" sz="2000">
                <a:solidFill>
                  <a:prstClr val="black"/>
                </a:solidFill>
              </a:rPr>
              <a:t>)</a:t>
            </a:r>
            <a:r>
              <a:rPr lang="en-AU" sz="2000" strike="noStrike">
                <a:solidFill>
                  <a:prstClr val="black"/>
                </a:solidFill>
              </a:rPr>
              <a:t>, examples:</a:t>
            </a:r>
          </a:p>
          <a:p>
            <a:pPr>
              <a:spcBef>
                <a:spcPts val="600"/>
              </a:spcBef>
              <a:buClr>
                <a:srgbClr val="0070C0"/>
              </a:buClr>
              <a:buFont typeface="Wingdings" panose="05000000000000000000" pitchFamily="2" charset="2"/>
              <a:buChar char="Ø"/>
            </a:pPr>
            <a:r>
              <a:rPr lang="en-AU" sz="2000">
                <a:solidFill>
                  <a:srgbClr val="002060"/>
                </a:solidFill>
                <a:ea typeface="Calibri" panose="020F0502020204030204" pitchFamily="34" charset="0"/>
                <a:cs typeface="Times New Roman"/>
              </a:rPr>
              <a:t> </a:t>
            </a:r>
            <a:r>
              <a:rPr lang="cs-CZ" sz="2000">
                <a:solidFill>
                  <a:srgbClr val="002060"/>
                </a:solidFill>
                <a:ea typeface="Calibri" panose="020F0502020204030204" pitchFamily="34" charset="0"/>
                <a:cs typeface="Times New Roman"/>
              </a:rPr>
              <a:t>d</a:t>
            </a:r>
            <a:r>
              <a:rPr lang="en-US" sz="2000" err="1">
                <a:solidFill>
                  <a:srgbClr val="002060"/>
                </a:solidFill>
                <a:ea typeface="Calibri" panose="020F0502020204030204" pitchFamily="34" charset="0"/>
                <a:cs typeface="Times New Roman"/>
              </a:rPr>
              <a:t>igital</a:t>
            </a:r>
            <a:r>
              <a:rPr lang="en-US" sz="2000">
                <a:solidFill>
                  <a:srgbClr val="002060"/>
                </a:solidFill>
                <a:ea typeface="Calibri" panose="020F0502020204030204" pitchFamily="34" charset="0"/>
                <a:cs typeface="Times New Roman"/>
              </a:rPr>
              <a:t> tools for CSP and solar thermal plants</a:t>
            </a:r>
            <a:r>
              <a:rPr lang="cs-CZ" sz="2000">
                <a:solidFill>
                  <a:srgbClr val="002060"/>
                </a:solidFill>
                <a:ea typeface="Calibri" panose="020F0502020204030204" pitchFamily="34" charset="0"/>
                <a:cs typeface="Times New Roman"/>
              </a:rPr>
              <a:t>; </a:t>
            </a:r>
            <a:r>
              <a:rPr lang="cs-CZ" sz="2000" err="1">
                <a:solidFill>
                  <a:srgbClr val="002060"/>
                </a:solidFill>
                <a:ea typeface="Calibri" panose="020F0502020204030204" pitchFamily="34" charset="0"/>
                <a:cs typeface="Times New Roman"/>
              </a:rPr>
              <a:t>synthetic</a:t>
            </a:r>
            <a:r>
              <a:rPr lang="cs-CZ" sz="2000">
                <a:solidFill>
                  <a:srgbClr val="002060"/>
                </a:solidFill>
                <a:ea typeface="Calibri" panose="020F0502020204030204" pitchFamily="34" charset="0"/>
                <a:cs typeface="Times New Roman"/>
              </a:rPr>
              <a:t> </a:t>
            </a:r>
            <a:r>
              <a:rPr lang="cs-CZ" sz="2000" err="1">
                <a:solidFill>
                  <a:srgbClr val="002060"/>
                </a:solidFill>
                <a:ea typeface="Calibri" panose="020F0502020204030204" pitchFamily="34" charset="0"/>
                <a:cs typeface="Times New Roman"/>
              </a:rPr>
              <a:t>renewable</a:t>
            </a:r>
            <a:r>
              <a:rPr lang="cs-CZ" sz="2000">
                <a:solidFill>
                  <a:srgbClr val="002060"/>
                </a:solidFill>
                <a:ea typeface="Calibri" panose="020F0502020204030204" pitchFamily="34" charset="0"/>
                <a:cs typeface="Times New Roman"/>
              </a:rPr>
              <a:t> </a:t>
            </a:r>
            <a:r>
              <a:rPr lang="cs-CZ" sz="2000" err="1">
                <a:solidFill>
                  <a:srgbClr val="002060"/>
                </a:solidFill>
                <a:ea typeface="Calibri" panose="020F0502020204030204" pitchFamily="34" charset="0"/>
                <a:cs typeface="Times New Roman"/>
              </a:rPr>
              <a:t>fuel</a:t>
            </a:r>
            <a:r>
              <a:rPr lang="cs-CZ" sz="2000">
                <a:solidFill>
                  <a:srgbClr val="002060"/>
                </a:solidFill>
                <a:ea typeface="Calibri" panose="020F0502020204030204" pitchFamily="34" charset="0"/>
                <a:cs typeface="Times New Roman"/>
              </a:rPr>
              <a:t> </a:t>
            </a:r>
            <a:r>
              <a:rPr lang="cs-CZ" sz="2000" err="1">
                <a:solidFill>
                  <a:srgbClr val="002060"/>
                </a:solidFill>
                <a:ea typeface="Calibri" panose="020F0502020204030204" pitchFamily="34" charset="0"/>
                <a:cs typeface="Times New Roman"/>
              </a:rPr>
              <a:t>technologies</a:t>
            </a:r>
            <a:r>
              <a:rPr lang="cs-CZ" sz="2000">
                <a:solidFill>
                  <a:srgbClr val="002060"/>
                </a:solidFill>
                <a:ea typeface="Calibri" panose="020F0502020204030204" pitchFamily="34" charset="0"/>
                <a:cs typeface="Times New Roman"/>
              </a:rPr>
              <a:t>; </a:t>
            </a:r>
            <a:r>
              <a:rPr lang="cs-CZ" sz="2000" err="1">
                <a:solidFill>
                  <a:srgbClr val="002060"/>
                </a:solidFill>
                <a:ea typeface="Calibri" panose="020F0502020204030204" pitchFamily="34" charset="0"/>
                <a:cs typeface="Times New Roman"/>
              </a:rPr>
              <a:t>integrated</a:t>
            </a:r>
            <a:r>
              <a:rPr lang="cs-CZ" sz="2000">
                <a:solidFill>
                  <a:srgbClr val="002060"/>
                </a:solidFill>
                <a:ea typeface="Calibri" panose="020F0502020204030204" pitchFamily="34" charset="0"/>
                <a:cs typeface="Times New Roman"/>
              </a:rPr>
              <a:t> bio-</a:t>
            </a:r>
            <a:r>
              <a:rPr lang="cs-CZ" sz="2000" err="1">
                <a:solidFill>
                  <a:srgbClr val="002060"/>
                </a:solidFill>
                <a:ea typeface="Calibri" panose="020F0502020204030204" pitchFamily="34" charset="0"/>
                <a:cs typeface="Times New Roman"/>
              </a:rPr>
              <a:t>refineries</a:t>
            </a:r>
            <a:r>
              <a:rPr lang="cs-CZ" sz="2000">
                <a:solidFill>
                  <a:srgbClr val="002060"/>
                </a:solidFill>
                <a:ea typeface="Calibri" panose="020F0502020204030204" pitchFamily="34" charset="0"/>
                <a:cs typeface="Times New Roman"/>
              </a:rPr>
              <a:t>; c</a:t>
            </a:r>
            <a:r>
              <a:rPr lang="en-US" sz="2000" err="1">
                <a:solidFill>
                  <a:srgbClr val="002060"/>
                </a:solidFill>
                <a:ea typeface="Calibri" panose="020F0502020204030204" pitchFamily="34" charset="0"/>
                <a:cs typeface="Times New Roman"/>
              </a:rPr>
              <a:t>ritical</a:t>
            </a:r>
            <a:r>
              <a:rPr lang="en-US" sz="2000">
                <a:solidFill>
                  <a:srgbClr val="002060"/>
                </a:solidFill>
                <a:ea typeface="Calibri" panose="020F0502020204030204" pitchFamily="34" charset="0"/>
                <a:cs typeface="Times New Roman"/>
              </a:rPr>
              <a:t> technologies for ocean energy farms</a:t>
            </a:r>
            <a:r>
              <a:rPr lang="cs-CZ" sz="2000">
                <a:solidFill>
                  <a:srgbClr val="002060"/>
                </a:solidFill>
                <a:ea typeface="Calibri" panose="020F0502020204030204" pitchFamily="34" charset="0"/>
                <a:cs typeface="Times New Roman"/>
              </a:rPr>
              <a:t>; PV-</a:t>
            </a:r>
            <a:r>
              <a:rPr lang="cs-CZ" sz="2000" err="1">
                <a:solidFill>
                  <a:srgbClr val="002060"/>
                </a:solidFill>
                <a:ea typeface="Calibri" panose="020F0502020204030204" pitchFamily="34" charset="0"/>
                <a:cs typeface="Times New Roman"/>
              </a:rPr>
              <a:t>integrated</a:t>
            </a:r>
            <a:r>
              <a:rPr lang="cs-CZ" sz="2000">
                <a:solidFill>
                  <a:srgbClr val="002060"/>
                </a:solidFill>
                <a:ea typeface="Calibri" panose="020F0502020204030204" pitchFamily="34" charset="0"/>
                <a:cs typeface="Times New Roman"/>
              </a:rPr>
              <a:t> </a:t>
            </a:r>
            <a:r>
              <a:rPr lang="cs-CZ" sz="2000" err="1">
                <a:solidFill>
                  <a:srgbClr val="002060"/>
                </a:solidFill>
                <a:ea typeface="Calibri" panose="020F0502020204030204" pitchFamily="34" charset="0"/>
                <a:cs typeface="Times New Roman"/>
              </a:rPr>
              <a:t>electric</a:t>
            </a:r>
            <a:r>
              <a:rPr lang="cs-CZ" sz="2000">
                <a:solidFill>
                  <a:srgbClr val="002060"/>
                </a:solidFill>
                <a:ea typeface="Calibri" panose="020F0502020204030204" pitchFamily="34" charset="0"/>
                <a:cs typeface="Times New Roman"/>
              </a:rPr>
              <a:t> mobility </a:t>
            </a:r>
            <a:r>
              <a:rPr lang="cs-CZ" sz="2000" err="1">
                <a:solidFill>
                  <a:srgbClr val="002060"/>
                </a:solidFill>
                <a:ea typeface="Calibri" panose="020F0502020204030204" pitchFamily="34" charset="0"/>
                <a:cs typeface="Times New Roman"/>
              </a:rPr>
              <a:t>applications</a:t>
            </a:r>
            <a:r>
              <a:rPr lang="cs-CZ" sz="2000">
                <a:solidFill>
                  <a:srgbClr val="002060"/>
                </a:solidFill>
                <a:ea typeface="Calibri" panose="020F0502020204030204" pitchFamily="34" charset="0"/>
                <a:cs typeface="Times New Roman"/>
              </a:rPr>
              <a:t>; </a:t>
            </a:r>
            <a:r>
              <a:rPr lang="cs-CZ" sz="2000" err="1">
                <a:solidFill>
                  <a:srgbClr val="002060"/>
                </a:solidFill>
                <a:ea typeface="Calibri" panose="020F0502020204030204" pitchFamily="34" charset="0"/>
                <a:cs typeface="Times New Roman"/>
              </a:rPr>
              <a:t>Community-Integrated</a:t>
            </a:r>
            <a:r>
              <a:rPr lang="cs-CZ" sz="2000">
                <a:solidFill>
                  <a:srgbClr val="002060"/>
                </a:solidFill>
                <a:ea typeface="Calibri" panose="020F0502020204030204" pitchFamily="34" charset="0"/>
                <a:cs typeface="Times New Roman"/>
              </a:rPr>
              <a:t> PV </a:t>
            </a:r>
            <a:r>
              <a:rPr lang="cs-CZ" sz="2000" err="1">
                <a:solidFill>
                  <a:srgbClr val="002060"/>
                </a:solidFill>
                <a:ea typeface="Calibri" panose="020F0502020204030204" pitchFamily="34" charset="0"/>
                <a:cs typeface="Times New Roman"/>
              </a:rPr>
              <a:t>systems</a:t>
            </a:r>
            <a:r>
              <a:rPr lang="cs-CZ" sz="2000">
                <a:solidFill>
                  <a:srgbClr val="002060"/>
                </a:solidFill>
                <a:ea typeface="Calibri" panose="020F0502020204030204" pitchFamily="34" charset="0"/>
                <a:cs typeface="Times New Roman"/>
              </a:rPr>
              <a:t>; </a:t>
            </a:r>
            <a:r>
              <a:rPr lang="cs-CZ" sz="2000" err="1">
                <a:solidFill>
                  <a:srgbClr val="002060"/>
                </a:solidFill>
                <a:ea typeface="Calibri" panose="020F0502020204030204" pitchFamily="34" charset="0"/>
                <a:cs typeface="Times New Roman"/>
              </a:rPr>
              <a:t>resource</a:t>
            </a:r>
            <a:r>
              <a:rPr lang="cs-CZ" sz="2000">
                <a:solidFill>
                  <a:srgbClr val="002060"/>
                </a:solidFill>
                <a:ea typeface="Calibri" panose="020F0502020204030204" pitchFamily="34" charset="0"/>
                <a:cs typeface="Times New Roman"/>
              </a:rPr>
              <a:t> </a:t>
            </a:r>
            <a:r>
              <a:rPr lang="cs-CZ" sz="2000" err="1">
                <a:solidFill>
                  <a:srgbClr val="002060"/>
                </a:solidFill>
                <a:ea typeface="Calibri" panose="020F0502020204030204" pitchFamily="34" charset="0"/>
                <a:cs typeface="Times New Roman"/>
              </a:rPr>
              <a:t>efficiency</a:t>
            </a:r>
            <a:r>
              <a:rPr lang="cs-CZ" sz="2000">
                <a:solidFill>
                  <a:srgbClr val="002060"/>
                </a:solidFill>
                <a:ea typeface="Calibri" panose="020F0502020204030204" pitchFamily="34" charset="0"/>
                <a:cs typeface="Times New Roman"/>
              </a:rPr>
              <a:t> </a:t>
            </a:r>
            <a:r>
              <a:rPr lang="cs-CZ" sz="2000" err="1">
                <a:solidFill>
                  <a:srgbClr val="002060"/>
                </a:solidFill>
                <a:ea typeface="Calibri" panose="020F0502020204030204" pitchFamily="34" charset="0"/>
                <a:cs typeface="Times New Roman"/>
              </a:rPr>
              <a:t>of</a:t>
            </a:r>
            <a:r>
              <a:rPr lang="cs-CZ" sz="2000">
                <a:solidFill>
                  <a:srgbClr val="002060"/>
                </a:solidFill>
                <a:ea typeface="Calibri" panose="020F0502020204030204" pitchFamily="34" charset="0"/>
                <a:cs typeface="Times New Roman"/>
              </a:rPr>
              <a:t> PV; </a:t>
            </a:r>
            <a:r>
              <a:rPr lang="en-US" sz="2000">
                <a:solidFill>
                  <a:srgbClr val="002060"/>
                </a:solidFill>
                <a:ea typeface="Calibri" panose="020F0502020204030204" pitchFamily="34" charset="0"/>
                <a:cs typeface="Times New Roman"/>
              </a:rPr>
              <a:t>impacts </a:t>
            </a:r>
            <a:r>
              <a:rPr lang="cs-CZ" sz="2000" err="1">
                <a:solidFill>
                  <a:srgbClr val="002060"/>
                </a:solidFill>
                <a:ea typeface="Calibri" panose="020F0502020204030204" pitchFamily="34" charset="0"/>
                <a:cs typeface="Times New Roman"/>
              </a:rPr>
              <a:t>of</a:t>
            </a:r>
            <a:r>
              <a:rPr lang="en-US" sz="2000">
                <a:solidFill>
                  <a:srgbClr val="002060"/>
                </a:solidFill>
                <a:ea typeface="Calibri" panose="020F0502020204030204" pitchFamily="34" charset="0"/>
                <a:cs typeface="Times New Roman"/>
              </a:rPr>
              <a:t> deployment, operation and decommissioning of offshore</a:t>
            </a:r>
            <a:r>
              <a:rPr lang="cs-CZ" sz="2000">
                <a:solidFill>
                  <a:srgbClr val="002060"/>
                </a:solidFill>
                <a:ea typeface="Calibri" panose="020F0502020204030204" pitchFamily="34" charset="0"/>
                <a:cs typeface="Times New Roman"/>
              </a:rPr>
              <a:t> </a:t>
            </a:r>
            <a:r>
              <a:rPr lang="en-US" sz="2000">
                <a:solidFill>
                  <a:srgbClr val="002060"/>
                </a:solidFill>
                <a:ea typeface="Calibri" panose="020F0502020204030204" pitchFamily="34" charset="0"/>
                <a:cs typeface="Times New Roman"/>
              </a:rPr>
              <a:t>wind farms</a:t>
            </a:r>
            <a:r>
              <a:rPr lang="cs-CZ" sz="2000">
                <a:solidFill>
                  <a:srgbClr val="002060"/>
                </a:solidFill>
                <a:ea typeface="Calibri" panose="020F0502020204030204" pitchFamily="34" charset="0"/>
                <a:cs typeface="Times New Roman"/>
              </a:rPr>
              <a:t>; </a:t>
            </a:r>
            <a:r>
              <a:rPr lang="cs-CZ" sz="2000" err="1">
                <a:solidFill>
                  <a:srgbClr val="002060"/>
                </a:solidFill>
                <a:ea typeface="Calibri" panose="020F0502020204030204" pitchFamily="34" charset="0"/>
                <a:cs typeface="Times New Roman"/>
              </a:rPr>
              <a:t>floating</a:t>
            </a:r>
            <a:r>
              <a:rPr lang="cs-CZ" sz="2000">
                <a:solidFill>
                  <a:srgbClr val="002060"/>
                </a:solidFill>
                <a:ea typeface="Calibri" panose="020F0502020204030204" pitchFamily="34" charset="0"/>
                <a:cs typeface="Times New Roman"/>
              </a:rPr>
              <a:t> </a:t>
            </a:r>
            <a:r>
              <a:rPr lang="cs-CZ" sz="2000" err="1">
                <a:solidFill>
                  <a:srgbClr val="002060"/>
                </a:solidFill>
                <a:ea typeface="Calibri" panose="020F0502020204030204" pitchFamily="34" charset="0"/>
                <a:cs typeface="Times New Roman"/>
              </a:rPr>
              <a:t>wind</a:t>
            </a:r>
            <a:r>
              <a:rPr lang="cs-CZ" sz="2000">
                <a:solidFill>
                  <a:srgbClr val="002060"/>
                </a:solidFill>
                <a:ea typeface="Calibri" panose="020F0502020204030204" pitchFamily="34" charset="0"/>
                <a:cs typeface="Times New Roman"/>
              </a:rPr>
              <a:t> </a:t>
            </a:r>
            <a:r>
              <a:rPr lang="cs-CZ" sz="2000" err="1">
                <a:solidFill>
                  <a:srgbClr val="002060"/>
                </a:solidFill>
                <a:ea typeface="Calibri" panose="020F0502020204030204" pitchFamily="34" charset="0"/>
                <a:cs typeface="Times New Roman"/>
              </a:rPr>
              <a:t>concepts</a:t>
            </a:r>
            <a:r>
              <a:rPr lang="cs-CZ" sz="2000">
                <a:solidFill>
                  <a:srgbClr val="002060"/>
                </a:solidFill>
                <a:ea typeface="Calibri" panose="020F0502020204030204" pitchFamily="34" charset="0"/>
                <a:cs typeface="Times New Roman"/>
              </a:rPr>
              <a:t>; </a:t>
            </a:r>
            <a:r>
              <a:rPr lang="en-US" sz="2000">
                <a:solidFill>
                  <a:srgbClr val="002060"/>
                </a:solidFill>
                <a:ea typeface="Calibri" panose="020F0502020204030204" pitchFamily="34" charset="0"/>
                <a:cs typeface="Times New Roman"/>
              </a:rPr>
              <a:t>Market Uptake Measures of renewable energy systems</a:t>
            </a:r>
            <a:r>
              <a:rPr lang="cs-CZ" sz="2000">
                <a:solidFill>
                  <a:srgbClr val="002060"/>
                </a:solidFill>
                <a:ea typeface="Calibri" panose="020F0502020204030204" pitchFamily="34" charset="0"/>
                <a:cs typeface="Times New Roman"/>
              </a:rPr>
              <a:t>; </a:t>
            </a:r>
            <a:r>
              <a:rPr lang="en-US" sz="2000">
                <a:solidFill>
                  <a:srgbClr val="002060"/>
                </a:solidFill>
                <a:ea typeface="Calibri" panose="020F0502020204030204" pitchFamily="34" charset="0"/>
                <a:cs typeface="Times New Roman"/>
              </a:rPr>
              <a:t>CCU for the production of fuels</a:t>
            </a:r>
            <a:r>
              <a:rPr lang="cs-CZ" sz="2000">
                <a:solidFill>
                  <a:srgbClr val="002060"/>
                </a:solidFill>
                <a:ea typeface="Calibri" panose="020F0502020204030204" pitchFamily="34" charset="0"/>
                <a:cs typeface="Times New Roman"/>
              </a:rPr>
              <a:t>; </a:t>
            </a:r>
            <a:r>
              <a:rPr lang="en-US" sz="2000">
                <a:solidFill>
                  <a:srgbClr val="002060"/>
                </a:solidFill>
                <a:ea typeface="Calibri" panose="020F0502020204030204" pitchFamily="34" charset="0"/>
                <a:cs typeface="Times New Roman"/>
              </a:rPr>
              <a:t>DACCS and BECCS for CO2</a:t>
            </a:r>
            <a:r>
              <a:rPr lang="cs-CZ" sz="2000">
                <a:solidFill>
                  <a:srgbClr val="002060"/>
                </a:solidFill>
                <a:ea typeface="Calibri" panose="020F0502020204030204" pitchFamily="34" charset="0"/>
                <a:cs typeface="Times New Roman"/>
              </a:rPr>
              <a:t> </a:t>
            </a:r>
            <a:r>
              <a:rPr lang="en-US" sz="2000">
                <a:solidFill>
                  <a:srgbClr val="002060"/>
                </a:solidFill>
                <a:ea typeface="Calibri" panose="020F0502020204030204" pitchFamily="34" charset="0"/>
                <a:cs typeface="Times New Roman"/>
              </a:rPr>
              <a:t>removal/negative</a:t>
            </a:r>
            <a:r>
              <a:rPr lang="cs-CZ" sz="2000">
                <a:solidFill>
                  <a:srgbClr val="002060"/>
                </a:solidFill>
                <a:ea typeface="Calibri" panose="020F0502020204030204" pitchFamily="34" charset="0"/>
                <a:cs typeface="Times New Roman"/>
              </a:rPr>
              <a:t> </a:t>
            </a:r>
            <a:r>
              <a:rPr lang="en-US" sz="2000">
                <a:solidFill>
                  <a:srgbClr val="002060"/>
                </a:solidFill>
                <a:ea typeface="Calibri" panose="020F0502020204030204" pitchFamily="34" charset="0"/>
                <a:cs typeface="Times New Roman"/>
              </a:rPr>
              <a:t>emissions</a:t>
            </a:r>
            <a:endParaRPr lang="cs-CZ" sz="2000">
              <a:solidFill>
                <a:srgbClr val="002060"/>
              </a:solidFill>
              <a:cs typeface="Times New Roman"/>
            </a:endParaRPr>
          </a:p>
        </p:txBody>
      </p:sp>
      <p:pic>
        <p:nvPicPr>
          <p:cNvPr id="6" name="Zástupný symbol obrázku 9" descr="Obsah obrázku obloha, venku, větrný mlýn, mrak&#10;&#10;Popis byl vytvořen automaticky">
            <a:extLst>
              <a:ext uri="{FF2B5EF4-FFF2-40B4-BE49-F238E27FC236}">
                <a16:creationId xmlns:a16="http://schemas.microsoft.com/office/drawing/2014/main" id="{EC433A2E-ACA5-FE76-D47C-D1E8B636C53C}"/>
              </a:ext>
            </a:extLst>
          </p:cNvPr>
          <p:cNvPicPr>
            <a:picLocks noChangeAspect="1"/>
          </p:cNvPicPr>
          <p:nvPr/>
        </p:nvPicPr>
        <p:blipFill>
          <a:blip r:embed="rId2">
            <a:alphaModFix amt="38000"/>
          </a:blip>
          <a:srcRect l="21573" r="21573"/>
          <a:stretch>
            <a:fillRect/>
          </a:stretch>
        </p:blipFill>
        <p:spPr>
          <a:xfrm>
            <a:off x="10672669" y="1"/>
            <a:ext cx="1519330" cy="1931541"/>
          </a:xfrm>
          <a:prstGeom prst="rect">
            <a:avLst/>
          </a:prstGeom>
        </p:spPr>
      </p:pic>
    </p:spTree>
    <p:extLst>
      <p:ext uri="{BB962C8B-B14F-4D97-AF65-F5344CB8AC3E}">
        <p14:creationId xmlns:p14="http://schemas.microsoft.com/office/powerpoint/2010/main" val="9004088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normAutofit/>
          </a:bodyPr>
          <a:lstStyle/>
          <a:p>
            <a:pPr>
              <a:spcBef>
                <a:spcPts val="0"/>
              </a:spcBef>
            </a:pPr>
            <a:r>
              <a:rPr lang="cs-CZ" sz="2800" cap="all">
                <a:solidFill>
                  <a:srgbClr val="0A416E"/>
                </a:solidFill>
                <a:latin typeface="Franklin Gothic Demi"/>
                <a:ea typeface="+mj-ea"/>
                <a:cs typeface="+mj-cs"/>
              </a:rPr>
              <a:t> </a:t>
            </a:r>
            <a:r>
              <a:rPr lang="en-US" sz="2800" cap="all">
                <a:solidFill>
                  <a:srgbClr val="0A416E"/>
                </a:solidFill>
                <a:latin typeface="Franklin Gothic Demi"/>
                <a:ea typeface="+mj-ea"/>
                <a:cs typeface="+mj-cs"/>
              </a:rPr>
              <a:t>Efficient, sustainable and inclusive energy use</a:t>
            </a:r>
            <a:endParaRPr lang="cs-CZ" sz="2800"/>
          </a:p>
        </p:txBody>
      </p:sp>
      <p:sp>
        <p:nvSpPr>
          <p:cNvPr id="4" name="Nadpis 3"/>
          <p:cNvSpPr>
            <a:spLocks noGrp="1"/>
          </p:cNvSpPr>
          <p:nvPr>
            <p:ph type="title"/>
          </p:nvPr>
        </p:nvSpPr>
        <p:spPr/>
        <p:txBody>
          <a:bodyPr/>
          <a:lstStyle/>
          <a:p>
            <a:r>
              <a:rPr lang="en-US"/>
              <a:t>Destination </a:t>
            </a:r>
            <a:r>
              <a:rPr lang="cs-CZ"/>
              <a:t>4</a:t>
            </a:r>
          </a:p>
        </p:txBody>
      </p:sp>
      <p:pic>
        <p:nvPicPr>
          <p:cNvPr id="7" name="Zástupný symbol obrázku 6" descr="Obsah obrázku Vesmír, prostor, Astronomický objekt, Země&#10;&#10;Popis byl vytvořen automaticky">
            <a:extLst>
              <a:ext uri="{FF2B5EF4-FFF2-40B4-BE49-F238E27FC236}">
                <a16:creationId xmlns:a16="http://schemas.microsoft.com/office/drawing/2014/main" id="{8616CC87-BB15-A7E2-48E7-C7717BBE1C7D}"/>
              </a:ext>
            </a:extLst>
          </p:cNvPr>
          <p:cNvPicPr>
            <a:picLocks noGrp="1" noChangeAspect="1"/>
          </p:cNvPicPr>
          <p:nvPr>
            <p:ph type="pic" sz="quarter" idx="13"/>
          </p:nvPr>
        </p:nvPicPr>
        <p:blipFill>
          <a:blip r:embed="rId3"/>
          <a:srcRect l="23780" r="23780"/>
          <a:stretch>
            <a:fillRect/>
          </a:stretch>
        </p:blipFill>
        <p:spPr/>
      </p:pic>
    </p:spTree>
    <p:extLst>
      <p:ext uri="{BB962C8B-B14F-4D97-AF65-F5344CB8AC3E}">
        <p14:creationId xmlns:p14="http://schemas.microsoft.com/office/powerpoint/2010/main" val="42414869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558625" y="1562100"/>
            <a:ext cx="9242600" cy="1500258"/>
          </a:xfrm>
        </p:spPr>
        <p:txBody>
          <a:bodyPr>
            <a:normAutofit/>
          </a:bodyPr>
          <a:lstStyle/>
          <a:p>
            <a:pPr marL="342900" lvl="2" indent="-342900">
              <a:spcBef>
                <a:spcPts val="300"/>
              </a:spcBef>
              <a:buClrTx/>
              <a:buFont typeface="Wingdings" panose="05000000000000000000" pitchFamily="2" charset="2"/>
              <a:buChar char="§"/>
            </a:pPr>
            <a:r>
              <a:rPr lang="cs-CZ" sz="2000">
                <a:solidFill>
                  <a:prstClr val="black"/>
                </a:solidFill>
              </a:rPr>
              <a:t>to </a:t>
            </a:r>
            <a:r>
              <a:rPr lang="en-US" sz="2000">
                <a:solidFill>
                  <a:prstClr val="black"/>
                </a:solidFill>
              </a:rPr>
              <a:t>deliver the solutions that can help increase</a:t>
            </a:r>
            <a:r>
              <a:rPr lang="cs-CZ" sz="2000">
                <a:solidFill>
                  <a:prstClr val="black"/>
                </a:solidFill>
              </a:rPr>
              <a:t> </a:t>
            </a:r>
            <a:r>
              <a:rPr lang="en-US" sz="2000">
                <a:solidFill>
                  <a:prstClr val="black"/>
                </a:solidFill>
              </a:rPr>
              <a:t>buildings renovation rates, reduce energy consumptions of buildings</a:t>
            </a:r>
            <a:endParaRPr lang="cs-CZ" sz="2000">
              <a:solidFill>
                <a:prstClr val="black"/>
              </a:solidFill>
            </a:endParaRPr>
          </a:p>
          <a:p>
            <a:pPr marL="342900" lvl="2" indent="-342900">
              <a:spcBef>
                <a:spcPts val="300"/>
              </a:spcBef>
              <a:buClrTx/>
              <a:buFont typeface="Wingdings" panose="05000000000000000000" pitchFamily="2" charset="2"/>
              <a:buChar char="§"/>
            </a:pPr>
            <a:r>
              <a:rPr lang="cs-CZ" sz="2000">
                <a:solidFill>
                  <a:prstClr val="black"/>
                </a:solidFill>
              </a:rPr>
              <a:t>to </a:t>
            </a:r>
            <a:r>
              <a:rPr lang="cs-CZ" sz="2000" err="1">
                <a:solidFill>
                  <a:prstClr val="black"/>
                </a:solidFill>
              </a:rPr>
              <a:t>increase</a:t>
            </a:r>
            <a:r>
              <a:rPr lang="cs-CZ" sz="2000">
                <a:solidFill>
                  <a:prstClr val="black"/>
                </a:solidFill>
              </a:rPr>
              <a:t> </a:t>
            </a:r>
            <a:r>
              <a:rPr lang="cs-CZ" sz="2000" err="1">
                <a:solidFill>
                  <a:prstClr val="black"/>
                </a:solidFill>
              </a:rPr>
              <a:t>ener</a:t>
            </a:r>
            <a:r>
              <a:rPr lang="en-US" sz="2000" err="1">
                <a:solidFill>
                  <a:prstClr val="black"/>
                </a:solidFill>
              </a:rPr>
              <a:t>gy</a:t>
            </a:r>
            <a:r>
              <a:rPr lang="en-US" sz="2000">
                <a:solidFill>
                  <a:prstClr val="black"/>
                </a:solidFill>
              </a:rPr>
              <a:t> efficiency in industry and </a:t>
            </a:r>
            <a:r>
              <a:rPr lang="cs-CZ" sz="2000">
                <a:solidFill>
                  <a:prstClr val="black"/>
                </a:solidFill>
              </a:rPr>
              <a:t>to </a:t>
            </a:r>
            <a:r>
              <a:rPr lang="cs-CZ" sz="2000" err="1">
                <a:solidFill>
                  <a:prstClr val="black"/>
                </a:solidFill>
              </a:rPr>
              <a:t>reduce</a:t>
            </a:r>
            <a:r>
              <a:rPr lang="cs-CZ" sz="2000">
                <a:solidFill>
                  <a:prstClr val="black"/>
                </a:solidFill>
              </a:rPr>
              <a:t> </a:t>
            </a:r>
            <a:r>
              <a:rPr lang="en-US" sz="2000">
                <a:solidFill>
                  <a:prstClr val="black"/>
                </a:solidFill>
              </a:rPr>
              <a:t>industry’s energy dependence</a:t>
            </a:r>
            <a:endParaRPr lang="cs-CZ" sz="2000">
              <a:solidFill>
                <a:prstClr val="black"/>
              </a:solidFill>
            </a:endParaRPr>
          </a:p>
          <a:p>
            <a:pPr marL="0" lvl="2" indent="0">
              <a:spcBef>
                <a:spcPts val="300"/>
              </a:spcBef>
              <a:buClrTx/>
              <a:buNone/>
            </a:pPr>
            <a:endParaRPr lang="cs-CZ" sz="2000" b="1">
              <a:solidFill>
                <a:prstClr val="black"/>
              </a:solidFill>
            </a:endParaRPr>
          </a:p>
        </p:txBody>
      </p:sp>
      <p:sp>
        <p:nvSpPr>
          <p:cNvPr id="3" name="Nadpis 2"/>
          <p:cNvSpPr>
            <a:spLocks noGrp="1"/>
          </p:cNvSpPr>
          <p:nvPr>
            <p:ph type="title"/>
          </p:nvPr>
        </p:nvSpPr>
        <p:spPr>
          <a:xfrm>
            <a:off x="547661" y="416504"/>
            <a:ext cx="9426663" cy="837152"/>
          </a:xfrm>
        </p:spPr>
        <p:txBody>
          <a:bodyPr/>
          <a:lstStyle/>
          <a:p>
            <a:r>
              <a:rPr lang="en-US" sz="3200"/>
              <a:t>Efficient, sustainable and inclusive energy use</a:t>
            </a:r>
            <a:r>
              <a:rPr lang="cs-CZ" sz="3200"/>
              <a:t> - 1</a:t>
            </a:r>
          </a:p>
        </p:txBody>
      </p:sp>
      <p:sp>
        <p:nvSpPr>
          <p:cNvPr id="5" name="TextovéPole 4">
            <a:extLst>
              <a:ext uri="{FF2B5EF4-FFF2-40B4-BE49-F238E27FC236}">
                <a16:creationId xmlns:a16="http://schemas.microsoft.com/office/drawing/2014/main" id="{EE680A0C-4597-F9E7-648A-A052541CB0A1}"/>
              </a:ext>
            </a:extLst>
          </p:cNvPr>
          <p:cNvSpPr txBox="1"/>
          <p:nvPr/>
        </p:nvSpPr>
        <p:spPr>
          <a:xfrm>
            <a:off x="1035087" y="3366110"/>
            <a:ext cx="9080463" cy="2046714"/>
          </a:xfrm>
          <a:prstGeom prst="rect">
            <a:avLst/>
          </a:prstGeom>
          <a:noFill/>
        </p:spPr>
        <p:txBody>
          <a:bodyPr wrap="square" lIns="0" tIns="0" rIns="0" bIns="0" rtlCol="0" anchor="t">
            <a:spAutoFit/>
          </a:bodyPr>
          <a:lstStyle/>
          <a:p>
            <a:pPr marL="0" lvl="2" indent="0">
              <a:spcBef>
                <a:spcPct val="20000"/>
              </a:spcBef>
              <a:buClrTx/>
              <a:buNone/>
            </a:pPr>
            <a:r>
              <a:rPr lang="en-AU" sz="2000" b="1">
                <a:solidFill>
                  <a:srgbClr val="0070C0"/>
                </a:solidFill>
              </a:rPr>
              <a:t>202</a:t>
            </a:r>
            <a:r>
              <a:rPr lang="cs-CZ" sz="2000" b="1">
                <a:solidFill>
                  <a:srgbClr val="0070C0"/>
                </a:solidFill>
              </a:rPr>
              <a:t>4</a:t>
            </a:r>
            <a:r>
              <a:rPr lang="en-AU" sz="2000">
                <a:solidFill>
                  <a:prstClr val="black"/>
                </a:solidFill>
              </a:rPr>
              <a:t>:</a:t>
            </a:r>
          </a:p>
          <a:p>
            <a:pPr marL="800100" lvl="3" indent="-342900">
              <a:spcBef>
                <a:spcPct val="20000"/>
              </a:spcBef>
              <a:buFont typeface="Wingdings" panose="05000000000000000000" pitchFamily="2" charset="2"/>
              <a:buChar char="§"/>
            </a:pPr>
            <a:r>
              <a:rPr lang="en-AU" sz="2000" strike="noStrike">
                <a:solidFill>
                  <a:prstClr val="black"/>
                </a:solidFill>
              </a:rPr>
              <a:t>budget: </a:t>
            </a:r>
            <a:r>
              <a:rPr lang="cs-CZ" sz="2000">
                <a:solidFill>
                  <a:prstClr val="black"/>
                </a:solidFill>
              </a:rPr>
              <a:t>3</a:t>
            </a:r>
            <a:r>
              <a:rPr lang="cs-CZ" sz="2000" strike="noStrike">
                <a:solidFill>
                  <a:prstClr val="black"/>
                </a:solidFill>
              </a:rPr>
              <a:t>6</a:t>
            </a:r>
            <a:r>
              <a:rPr lang="en-AU" sz="2000" strike="noStrike">
                <a:solidFill>
                  <a:prstClr val="black"/>
                </a:solidFill>
              </a:rPr>
              <a:t> mil. €; </a:t>
            </a:r>
            <a:r>
              <a:rPr lang="cs-CZ" sz="2000" strike="noStrike" err="1">
                <a:solidFill>
                  <a:prstClr val="black"/>
                </a:solidFill>
              </a:rPr>
              <a:t>opening</a:t>
            </a:r>
            <a:r>
              <a:rPr lang="cs-CZ" sz="2000" strike="noStrike">
                <a:solidFill>
                  <a:prstClr val="black"/>
                </a:solidFill>
              </a:rPr>
              <a:t>: 7 </a:t>
            </a:r>
            <a:r>
              <a:rPr lang="cs-CZ" sz="2000" strike="noStrike" err="1">
                <a:solidFill>
                  <a:prstClr val="black"/>
                </a:solidFill>
              </a:rPr>
              <a:t>December</a:t>
            </a:r>
            <a:r>
              <a:rPr lang="cs-CZ" sz="2000" strike="noStrike">
                <a:solidFill>
                  <a:prstClr val="black"/>
                </a:solidFill>
              </a:rPr>
              <a:t> 2023; </a:t>
            </a:r>
            <a:r>
              <a:rPr lang="en-AU" sz="2000" strike="noStrike">
                <a:solidFill>
                  <a:prstClr val="black"/>
                </a:solidFill>
              </a:rPr>
              <a:t>deadline: </a:t>
            </a:r>
            <a:r>
              <a:rPr lang="cs-CZ" sz="2000" b="1">
                <a:solidFill>
                  <a:srgbClr val="0070C0"/>
                </a:solidFill>
              </a:rPr>
              <a:t>18 </a:t>
            </a:r>
            <a:r>
              <a:rPr lang="cs-CZ" sz="2000" b="1" err="1">
                <a:solidFill>
                  <a:srgbClr val="0070C0"/>
                </a:solidFill>
              </a:rPr>
              <a:t>April</a:t>
            </a:r>
            <a:r>
              <a:rPr lang="en-AU" sz="2000" b="1" strike="noStrike">
                <a:solidFill>
                  <a:srgbClr val="0070C0"/>
                </a:solidFill>
              </a:rPr>
              <a:t> 202</a:t>
            </a:r>
            <a:r>
              <a:rPr lang="cs-CZ" sz="2000" b="1" strike="noStrike">
                <a:solidFill>
                  <a:srgbClr val="0070C0"/>
                </a:solidFill>
              </a:rPr>
              <a:t>4 </a:t>
            </a:r>
            <a:endParaRPr lang="en-AU" sz="2000" b="1" strike="noStrike">
              <a:solidFill>
                <a:srgbClr val="0070C0"/>
              </a:solidFill>
            </a:endParaRPr>
          </a:p>
          <a:p>
            <a:pPr marL="800100" lvl="3" indent="-342900">
              <a:spcBef>
                <a:spcPct val="20000"/>
              </a:spcBef>
              <a:buFont typeface="Wingdings" panose="05000000000000000000" pitchFamily="2" charset="2"/>
              <a:buChar char="§"/>
            </a:pPr>
            <a:r>
              <a:rPr lang="cs-CZ" sz="2000">
                <a:solidFill>
                  <a:srgbClr val="0070C0"/>
                </a:solidFill>
              </a:rPr>
              <a:t>3</a:t>
            </a:r>
            <a:r>
              <a:rPr lang="en-AU" sz="2000" strike="noStrike">
                <a:solidFill>
                  <a:srgbClr val="0070C0"/>
                </a:solidFill>
              </a:rPr>
              <a:t> topics </a:t>
            </a:r>
            <a:r>
              <a:rPr lang="en-AU" sz="2000" strike="noStrike">
                <a:solidFill>
                  <a:prstClr val="black"/>
                </a:solidFill>
              </a:rPr>
              <a:t>(</a:t>
            </a:r>
            <a:r>
              <a:rPr lang="cs-CZ" sz="2000">
                <a:solidFill>
                  <a:prstClr val="black"/>
                </a:solidFill>
              </a:rPr>
              <a:t>3</a:t>
            </a:r>
            <a:r>
              <a:rPr lang="cs-CZ" sz="2000" strike="noStrike">
                <a:solidFill>
                  <a:prstClr val="black"/>
                </a:solidFill>
              </a:rPr>
              <a:t> IA</a:t>
            </a:r>
            <a:r>
              <a:rPr lang="cs-CZ" sz="2000">
                <a:solidFill>
                  <a:prstClr val="black"/>
                </a:solidFill>
              </a:rPr>
              <a:t>)</a:t>
            </a:r>
            <a:r>
              <a:rPr lang="en-AU" sz="2000" strike="noStrike">
                <a:solidFill>
                  <a:prstClr val="black"/>
                </a:solidFill>
              </a:rPr>
              <a:t>, examples:</a:t>
            </a:r>
          </a:p>
          <a:p>
            <a:pPr>
              <a:spcBef>
                <a:spcPts val="600"/>
              </a:spcBef>
              <a:buClr>
                <a:srgbClr val="0070C0"/>
              </a:buClr>
              <a:buFont typeface="Wingdings" panose="05000000000000000000" pitchFamily="2" charset="2"/>
              <a:buChar char="Ø"/>
            </a:pPr>
            <a:r>
              <a:rPr lang="en-AU" sz="2000">
                <a:solidFill>
                  <a:srgbClr val="002060"/>
                </a:solidFill>
                <a:ea typeface="Calibri" panose="020F0502020204030204" pitchFamily="34" charset="0"/>
                <a:cs typeface="Times New Roman"/>
              </a:rPr>
              <a:t> </a:t>
            </a:r>
            <a:r>
              <a:rPr lang="en-US" sz="2000">
                <a:solidFill>
                  <a:srgbClr val="002060"/>
                </a:solidFill>
                <a:ea typeface="Calibri" panose="020F0502020204030204" pitchFamily="34" charset="0"/>
                <a:cs typeface="Times New Roman"/>
              </a:rPr>
              <a:t>renovation processes using prefabricated solutions for energy-efficient buildings</a:t>
            </a:r>
            <a:r>
              <a:rPr lang="cs-CZ" sz="2000">
                <a:solidFill>
                  <a:srgbClr val="002060"/>
                </a:solidFill>
                <a:ea typeface="Calibri" panose="020F0502020204030204" pitchFamily="34" charset="0"/>
                <a:cs typeface="Times New Roman"/>
              </a:rPr>
              <a:t>; </a:t>
            </a:r>
            <a:r>
              <a:rPr lang="cs-CZ" sz="2000" err="1">
                <a:solidFill>
                  <a:srgbClr val="002060"/>
                </a:solidFill>
                <a:ea typeface="Calibri" panose="020F0502020204030204" pitchFamily="34" charset="0"/>
                <a:cs typeface="Times New Roman"/>
              </a:rPr>
              <a:t>smart</a:t>
            </a:r>
            <a:r>
              <a:rPr lang="cs-CZ" sz="2000">
                <a:solidFill>
                  <a:srgbClr val="002060"/>
                </a:solidFill>
                <a:ea typeface="Calibri" panose="020F0502020204030204" pitchFamily="34" charset="0"/>
                <a:cs typeface="Times New Roman"/>
              </a:rPr>
              <a:t> </a:t>
            </a:r>
            <a:r>
              <a:rPr lang="cs-CZ" sz="2000" err="1">
                <a:solidFill>
                  <a:srgbClr val="002060"/>
                </a:solidFill>
                <a:ea typeface="Calibri" panose="020F0502020204030204" pitchFamily="34" charset="0"/>
                <a:cs typeface="Times New Roman"/>
              </a:rPr>
              <a:t>grid-ready</a:t>
            </a:r>
            <a:r>
              <a:rPr lang="cs-CZ" sz="2000">
                <a:solidFill>
                  <a:srgbClr val="002060"/>
                </a:solidFill>
                <a:ea typeface="Calibri" panose="020F0502020204030204" pitchFamily="34" charset="0"/>
                <a:cs typeface="Times New Roman"/>
              </a:rPr>
              <a:t> </a:t>
            </a:r>
            <a:r>
              <a:rPr lang="cs-CZ" sz="2000" err="1">
                <a:solidFill>
                  <a:srgbClr val="002060"/>
                </a:solidFill>
                <a:ea typeface="Calibri" panose="020F0502020204030204" pitchFamily="34" charset="0"/>
                <a:cs typeface="Times New Roman"/>
              </a:rPr>
              <a:t>buildings</a:t>
            </a:r>
            <a:r>
              <a:rPr lang="cs-CZ" sz="2000">
                <a:solidFill>
                  <a:srgbClr val="002060"/>
                </a:solidFill>
                <a:ea typeface="Calibri" panose="020F0502020204030204" pitchFamily="34" charset="0"/>
                <a:cs typeface="Times New Roman"/>
              </a:rPr>
              <a:t>; a</a:t>
            </a:r>
            <a:r>
              <a:rPr lang="en-US" sz="2000" err="1">
                <a:solidFill>
                  <a:srgbClr val="002060"/>
                </a:solidFill>
                <a:ea typeface="Calibri" panose="020F0502020204030204" pitchFamily="34" charset="0"/>
                <a:cs typeface="Times New Roman"/>
              </a:rPr>
              <a:t>lternative</a:t>
            </a:r>
            <a:r>
              <a:rPr lang="en-US" sz="2000">
                <a:solidFill>
                  <a:srgbClr val="002060"/>
                </a:solidFill>
                <a:ea typeface="Calibri" panose="020F0502020204030204" pitchFamily="34" charset="0"/>
                <a:cs typeface="Times New Roman"/>
              </a:rPr>
              <a:t> heating systems for efficient, flexible and</a:t>
            </a:r>
            <a:r>
              <a:rPr lang="cs-CZ" sz="2000">
                <a:solidFill>
                  <a:srgbClr val="002060"/>
                </a:solidFill>
                <a:ea typeface="Calibri" panose="020F0502020204030204" pitchFamily="34" charset="0"/>
                <a:cs typeface="Times New Roman"/>
              </a:rPr>
              <a:t> </a:t>
            </a:r>
            <a:r>
              <a:rPr lang="en-US" sz="2000">
                <a:solidFill>
                  <a:srgbClr val="002060"/>
                </a:solidFill>
                <a:ea typeface="Calibri" panose="020F0502020204030204" pitchFamily="34" charset="0"/>
                <a:cs typeface="Times New Roman"/>
              </a:rPr>
              <a:t>electrified heat generation in industry </a:t>
            </a:r>
            <a:endParaRPr lang="cs-CZ" sz="2000" err="1"/>
          </a:p>
        </p:txBody>
      </p:sp>
      <p:pic>
        <p:nvPicPr>
          <p:cNvPr id="6" name="Zástupný symbol obrázku 6" descr="Obsah obrázku Vesmír, prostor, Astronomický objekt, Země&#10;&#10;Popis byl vytvořen automaticky">
            <a:extLst>
              <a:ext uri="{FF2B5EF4-FFF2-40B4-BE49-F238E27FC236}">
                <a16:creationId xmlns:a16="http://schemas.microsoft.com/office/drawing/2014/main" id="{1B945A81-9D3F-5D26-582F-04DF48A39802}"/>
              </a:ext>
            </a:extLst>
          </p:cNvPr>
          <p:cNvPicPr>
            <a:picLocks noChangeAspect="1"/>
          </p:cNvPicPr>
          <p:nvPr/>
        </p:nvPicPr>
        <p:blipFill>
          <a:blip r:embed="rId2">
            <a:alphaModFix amt="36000"/>
          </a:blip>
          <a:srcRect l="23780" r="23780"/>
          <a:stretch>
            <a:fillRect/>
          </a:stretch>
        </p:blipFill>
        <p:spPr>
          <a:xfrm>
            <a:off x="10696914" y="2"/>
            <a:ext cx="1495086" cy="1900718"/>
          </a:xfrm>
          <a:prstGeom prst="rect">
            <a:avLst/>
          </a:prstGeom>
        </p:spPr>
      </p:pic>
    </p:spTree>
    <p:extLst>
      <p:ext uri="{BB962C8B-B14F-4D97-AF65-F5344CB8AC3E}">
        <p14:creationId xmlns:p14="http://schemas.microsoft.com/office/powerpoint/2010/main" val="42472788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60285" y="531785"/>
            <a:ext cx="9498905" cy="837152"/>
          </a:xfrm>
        </p:spPr>
        <p:txBody>
          <a:bodyPr/>
          <a:lstStyle/>
          <a:p>
            <a:r>
              <a:rPr lang="en-US" sz="3200"/>
              <a:t>Efficient, sustainable and inclusive energy use</a:t>
            </a:r>
            <a:r>
              <a:rPr lang="cs-CZ" sz="3200"/>
              <a:t> - 2</a:t>
            </a:r>
          </a:p>
        </p:txBody>
      </p:sp>
      <p:sp>
        <p:nvSpPr>
          <p:cNvPr id="5" name="TextovéPole 4">
            <a:extLst>
              <a:ext uri="{FF2B5EF4-FFF2-40B4-BE49-F238E27FC236}">
                <a16:creationId xmlns:a16="http://schemas.microsoft.com/office/drawing/2014/main" id="{EE680A0C-4597-F9E7-648A-A052541CB0A1}"/>
              </a:ext>
            </a:extLst>
          </p:cNvPr>
          <p:cNvSpPr txBox="1"/>
          <p:nvPr/>
        </p:nvSpPr>
        <p:spPr>
          <a:xfrm>
            <a:off x="1206538" y="2015807"/>
            <a:ext cx="9498904" cy="2662267"/>
          </a:xfrm>
          <a:prstGeom prst="rect">
            <a:avLst/>
          </a:prstGeom>
          <a:noFill/>
        </p:spPr>
        <p:txBody>
          <a:bodyPr wrap="square" lIns="0" tIns="0" rIns="0" bIns="0" rtlCol="0" anchor="t">
            <a:spAutoFit/>
          </a:bodyPr>
          <a:lstStyle/>
          <a:p>
            <a:pPr marL="0" lvl="2" indent="0">
              <a:spcBef>
                <a:spcPct val="20000"/>
              </a:spcBef>
              <a:buClrTx/>
              <a:buNone/>
            </a:pPr>
            <a:r>
              <a:rPr lang="en-AU" sz="2000" b="1">
                <a:solidFill>
                  <a:srgbClr val="0070C0"/>
                </a:solidFill>
              </a:rPr>
              <a:t>202</a:t>
            </a:r>
            <a:r>
              <a:rPr lang="cs-CZ" sz="2000" b="1">
                <a:solidFill>
                  <a:srgbClr val="0070C0"/>
                </a:solidFill>
              </a:rPr>
              <a:t>4</a:t>
            </a:r>
            <a:r>
              <a:rPr lang="en-AU" sz="2000">
                <a:solidFill>
                  <a:prstClr val="black"/>
                </a:solidFill>
              </a:rPr>
              <a:t>:</a:t>
            </a:r>
          </a:p>
          <a:p>
            <a:pPr marL="800100" lvl="3" indent="-342900">
              <a:spcBef>
                <a:spcPct val="20000"/>
              </a:spcBef>
              <a:buFont typeface="Wingdings" panose="05000000000000000000" pitchFamily="2" charset="2"/>
              <a:buChar char="§"/>
            </a:pPr>
            <a:r>
              <a:rPr lang="en-AU" sz="2000" strike="noStrike">
                <a:solidFill>
                  <a:prstClr val="black"/>
                </a:solidFill>
              </a:rPr>
              <a:t>budget: </a:t>
            </a:r>
            <a:r>
              <a:rPr lang="cs-CZ" sz="2000" strike="noStrike">
                <a:solidFill>
                  <a:prstClr val="black"/>
                </a:solidFill>
              </a:rPr>
              <a:t>50</a:t>
            </a:r>
            <a:r>
              <a:rPr lang="en-AU" sz="2000" strike="noStrike">
                <a:solidFill>
                  <a:prstClr val="black"/>
                </a:solidFill>
              </a:rPr>
              <a:t> mil. €; </a:t>
            </a:r>
            <a:r>
              <a:rPr lang="cs-CZ" sz="2000" strike="noStrike" err="1">
                <a:solidFill>
                  <a:prstClr val="black"/>
                </a:solidFill>
              </a:rPr>
              <a:t>opening</a:t>
            </a:r>
            <a:r>
              <a:rPr lang="cs-CZ" sz="2000" strike="noStrike">
                <a:solidFill>
                  <a:prstClr val="black"/>
                </a:solidFill>
              </a:rPr>
              <a:t>: 17 </a:t>
            </a:r>
            <a:r>
              <a:rPr lang="cs-CZ" sz="2000" strike="noStrike" err="1">
                <a:solidFill>
                  <a:prstClr val="black"/>
                </a:solidFill>
              </a:rPr>
              <a:t>September</a:t>
            </a:r>
            <a:r>
              <a:rPr lang="cs-CZ" sz="2000" strike="noStrike">
                <a:solidFill>
                  <a:prstClr val="black"/>
                </a:solidFill>
              </a:rPr>
              <a:t> 2024; </a:t>
            </a:r>
            <a:r>
              <a:rPr lang="en-AU" sz="2000" strike="noStrike">
                <a:solidFill>
                  <a:prstClr val="black"/>
                </a:solidFill>
              </a:rPr>
              <a:t>deadline: </a:t>
            </a:r>
            <a:r>
              <a:rPr lang="cs-CZ" sz="2000" b="1">
                <a:solidFill>
                  <a:srgbClr val="0070C0"/>
                </a:solidFill>
              </a:rPr>
              <a:t> 21 </a:t>
            </a:r>
            <a:r>
              <a:rPr lang="cs-CZ" sz="2000" b="1" err="1">
                <a:solidFill>
                  <a:srgbClr val="0070C0"/>
                </a:solidFill>
              </a:rPr>
              <a:t>January</a:t>
            </a:r>
            <a:r>
              <a:rPr lang="en-AU" sz="2000" b="1" strike="noStrike">
                <a:solidFill>
                  <a:srgbClr val="0070C0"/>
                </a:solidFill>
              </a:rPr>
              <a:t> 202</a:t>
            </a:r>
            <a:r>
              <a:rPr lang="cs-CZ" sz="2000" b="1" strike="noStrike">
                <a:solidFill>
                  <a:srgbClr val="0070C0"/>
                </a:solidFill>
              </a:rPr>
              <a:t>5 </a:t>
            </a:r>
            <a:endParaRPr lang="en-AU" sz="2000" b="1" strike="noStrike">
              <a:solidFill>
                <a:srgbClr val="0070C0"/>
              </a:solidFill>
            </a:endParaRPr>
          </a:p>
          <a:p>
            <a:pPr marL="800100" lvl="3" indent="-342900">
              <a:spcBef>
                <a:spcPct val="20000"/>
              </a:spcBef>
              <a:buFont typeface="Wingdings" panose="05000000000000000000" pitchFamily="2" charset="2"/>
              <a:buChar char="§"/>
            </a:pPr>
            <a:r>
              <a:rPr lang="cs-CZ" sz="2000">
                <a:solidFill>
                  <a:srgbClr val="0070C0"/>
                </a:solidFill>
              </a:rPr>
              <a:t>5</a:t>
            </a:r>
            <a:r>
              <a:rPr lang="en-AU" sz="2000" strike="noStrike">
                <a:solidFill>
                  <a:srgbClr val="0070C0"/>
                </a:solidFill>
              </a:rPr>
              <a:t> topics </a:t>
            </a:r>
            <a:r>
              <a:rPr lang="en-AU" sz="2000" strike="noStrike">
                <a:solidFill>
                  <a:prstClr val="black"/>
                </a:solidFill>
              </a:rPr>
              <a:t>(</a:t>
            </a:r>
            <a:r>
              <a:rPr lang="cs-CZ" sz="2000" strike="noStrike">
                <a:solidFill>
                  <a:prstClr val="black"/>
                </a:solidFill>
              </a:rPr>
              <a:t>2 RIA, </a:t>
            </a:r>
            <a:r>
              <a:rPr lang="cs-CZ" sz="2000">
                <a:solidFill>
                  <a:prstClr val="black"/>
                </a:solidFill>
              </a:rPr>
              <a:t>3</a:t>
            </a:r>
            <a:r>
              <a:rPr lang="cs-CZ" sz="2000" strike="noStrike">
                <a:solidFill>
                  <a:prstClr val="black"/>
                </a:solidFill>
              </a:rPr>
              <a:t> IA</a:t>
            </a:r>
            <a:r>
              <a:rPr lang="cs-CZ" sz="2000">
                <a:solidFill>
                  <a:prstClr val="black"/>
                </a:solidFill>
              </a:rPr>
              <a:t>)</a:t>
            </a:r>
            <a:r>
              <a:rPr lang="en-AU" sz="2000" strike="noStrike">
                <a:solidFill>
                  <a:prstClr val="black"/>
                </a:solidFill>
              </a:rPr>
              <a:t>, examples:</a:t>
            </a:r>
          </a:p>
          <a:p>
            <a:pPr>
              <a:spcBef>
                <a:spcPts val="600"/>
              </a:spcBef>
              <a:buClr>
                <a:srgbClr val="0070C0"/>
              </a:buClr>
              <a:buFont typeface="Wingdings" panose="05000000000000000000" pitchFamily="2" charset="2"/>
              <a:buChar char="Ø"/>
            </a:pPr>
            <a:r>
              <a:rPr lang="en-AU" sz="2000">
                <a:solidFill>
                  <a:srgbClr val="002060"/>
                </a:solidFill>
                <a:ea typeface="Calibri" panose="020F0502020204030204" pitchFamily="34" charset="0"/>
                <a:cs typeface="Times New Roman"/>
              </a:rPr>
              <a:t> </a:t>
            </a:r>
            <a:r>
              <a:rPr lang="cs-CZ" sz="2000">
                <a:solidFill>
                  <a:srgbClr val="002060"/>
                </a:solidFill>
                <a:ea typeface="Calibri" panose="020F0502020204030204" pitchFamily="34" charset="0"/>
                <a:cs typeface="Times New Roman"/>
              </a:rPr>
              <a:t>i</a:t>
            </a:r>
            <a:r>
              <a:rPr lang="en-US" sz="2000" err="1">
                <a:solidFill>
                  <a:srgbClr val="002060"/>
                </a:solidFill>
                <a:ea typeface="Calibri" panose="020F0502020204030204" pitchFamily="34" charset="0"/>
                <a:cs typeface="Times New Roman"/>
              </a:rPr>
              <a:t>ndustrialisation</a:t>
            </a:r>
            <a:r>
              <a:rPr lang="en-US" sz="2000">
                <a:solidFill>
                  <a:srgbClr val="002060"/>
                </a:solidFill>
                <a:ea typeface="Calibri" panose="020F0502020204030204" pitchFamily="34" charset="0"/>
                <a:cs typeface="Times New Roman"/>
              </a:rPr>
              <a:t> of deep</a:t>
            </a:r>
            <a:r>
              <a:rPr lang="cs-CZ" sz="2000">
                <a:solidFill>
                  <a:srgbClr val="002060"/>
                </a:solidFill>
                <a:ea typeface="Calibri" panose="020F0502020204030204" pitchFamily="34" charset="0"/>
                <a:cs typeface="Times New Roman"/>
              </a:rPr>
              <a:t> </a:t>
            </a:r>
            <a:r>
              <a:rPr lang="en-US" sz="2000">
                <a:solidFill>
                  <a:srgbClr val="002060"/>
                </a:solidFill>
                <a:ea typeface="Calibri" panose="020F0502020204030204" pitchFamily="34" charset="0"/>
                <a:cs typeface="Times New Roman"/>
              </a:rPr>
              <a:t>renovation workflows</a:t>
            </a:r>
            <a:r>
              <a:rPr lang="cs-CZ" sz="2000">
                <a:solidFill>
                  <a:srgbClr val="002060"/>
                </a:solidFill>
                <a:ea typeface="Calibri" panose="020F0502020204030204" pitchFamily="34" charset="0"/>
                <a:cs typeface="Times New Roman"/>
              </a:rPr>
              <a:t>; r</a:t>
            </a:r>
            <a:r>
              <a:rPr lang="en-US" sz="2000" err="1">
                <a:solidFill>
                  <a:srgbClr val="002060"/>
                </a:solidFill>
                <a:ea typeface="Calibri" panose="020F0502020204030204" pitchFamily="34" charset="0"/>
                <a:cs typeface="Times New Roman"/>
              </a:rPr>
              <a:t>obotics</a:t>
            </a:r>
            <a:r>
              <a:rPr lang="en-US" sz="2000">
                <a:solidFill>
                  <a:srgbClr val="002060"/>
                </a:solidFill>
                <a:ea typeface="Calibri" panose="020F0502020204030204" pitchFamily="34" charset="0"/>
                <a:cs typeface="Times New Roman"/>
              </a:rPr>
              <a:t> and automated solutions for</a:t>
            </a:r>
            <a:r>
              <a:rPr lang="cs-CZ" sz="2000">
                <a:solidFill>
                  <a:srgbClr val="002060"/>
                </a:solidFill>
                <a:ea typeface="Calibri" panose="020F0502020204030204" pitchFamily="34" charset="0"/>
                <a:cs typeface="Times New Roman"/>
              </a:rPr>
              <a:t> </a:t>
            </a:r>
            <a:r>
              <a:rPr lang="en-US" sz="2000">
                <a:solidFill>
                  <a:srgbClr val="002060"/>
                </a:solidFill>
                <a:ea typeface="Calibri" panose="020F0502020204030204" pitchFamily="34" charset="0"/>
                <a:cs typeface="Times New Roman"/>
              </a:rPr>
              <a:t>construction, renovation and maintenance</a:t>
            </a:r>
            <a:r>
              <a:rPr lang="cs-CZ" sz="2000">
                <a:solidFill>
                  <a:srgbClr val="002060"/>
                </a:solidFill>
                <a:ea typeface="Calibri" panose="020F0502020204030204" pitchFamily="34" charset="0"/>
                <a:cs typeface="Times New Roman"/>
              </a:rPr>
              <a:t>; </a:t>
            </a:r>
            <a:r>
              <a:rPr lang="en-US" sz="2000">
                <a:solidFill>
                  <a:srgbClr val="002060"/>
                </a:solidFill>
                <a:ea typeface="Calibri" panose="020F0502020204030204" pitchFamily="34" charset="0"/>
                <a:cs typeface="Times New Roman"/>
              </a:rPr>
              <a:t>BIM-based processes and digital twins for circular energy renovation</a:t>
            </a:r>
            <a:r>
              <a:rPr lang="cs-CZ" sz="2000">
                <a:solidFill>
                  <a:srgbClr val="002060"/>
                </a:solidFill>
                <a:ea typeface="Calibri" panose="020F0502020204030204" pitchFamily="34" charset="0"/>
                <a:cs typeface="Times New Roman"/>
              </a:rPr>
              <a:t>; d</a:t>
            </a:r>
            <a:r>
              <a:rPr lang="en-US" sz="2000" err="1">
                <a:solidFill>
                  <a:srgbClr val="002060"/>
                </a:solidFill>
                <a:ea typeface="Calibri" panose="020F0502020204030204" pitchFamily="34" charset="0"/>
                <a:cs typeface="Times New Roman"/>
              </a:rPr>
              <a:t>esign</a:t>
            </a:r>
            <a:r>
              <a:rPr lang="en-US" sz="2000">
                <a:solidFill>
                  <a:srgbClr val="002060"/>
                </a:solidFill>
                <a:ea typeface="Calibri" panose="020F0502020204030204" pitchFamily="34" charset="0"/>
                <a:cs typeface="Times New Roman"/>
              </a:rPr>
              <a:t> for adaptability, re-use and deconstruction of</a:t>
            </a:r>
            <a:r>
              <a:rPr lang="cs-CZ" sz="2000">
                <a:solidFill>
                  <a:srgbClr val="002060"/>
                </a:solidFill>
                <a:ea typeface="Calibri" panose="020F0502020204030204" pitchFamily="34" charset="0"/>
                <a:cs typeface="Times New Roman"/>
              </a:rPr>
              <a:t> </a:t>
            </a:r>
            <a:r>
              <a:rPr lang="en-US" sz="2000">
                <a:solidFill>
                  <a:srgbClr val="002060"/>
                </a:solidFill>
                <a:ea typeface="Calibri" panose="020F0502020204030204" pitchFamily="34" charset="0"/>
                <a:cs typeface="Times New Roman"/>
              </a:rPr>
              <a:t>buildings</a:t>
            </a:r>
            <a:r>
              <a:rPr lang="cs-CZ" sz="2000">
                <a:solidFill>
                  <a:srgbClr val="002060"/>
                </a:solidFill>
                <a:ea typeface="Calibri" panose="020F0502020204030204" pitchFamily="34" charset="0"/>
                <a:cs typeface="Times New Roman"/>
              </a:rPr>
              <a:t>; d</a:t>
            </a:r>
            <a:r>
              <a:rPr lang="en-US" sz="2000" err="1">
                <a:solidFill>
                  <a:srgbClr val="002060"/>
                </a:solidFill>
                <a:ea typeface="Calibri" panose="020F0502020204030204" pitchFamily="34" charset="0"/>
                <a:cs typeface="Times New Roman"/>
              </a:rPr>
              <a:t>igital</a:t>
            </a:r>
            <a:r>
              <a:rPr lang="en-US" sz="2000">
                <a:solidFill>
                  <a:srgbClr val="002060"/>
                </a:solidFill>
                <a:ea typeface="Calibri" panose="020F0502020204030204" pitchFamily="34" charset="0"/>
                <a:cs typeface="Times New Roman"/>
              </a:rPr>
              <a:t> solutions to foster participative design,</a:t>
            </a:r>
            <a:r>
              <a:rPr lang="cs-CZ" sz="2000">
                <a:solidFill>
                  <a:srgbClr val="002060"/>
                </a:solidFill>
                <a:ea typeface="Calibri" panose="020F0502020204030204" pitchFamily="34" charset="0"/>
                <a:cs typeface="Times New Roman"/>
              </a:rPr>
              <a:t> </a:t>
            </a:r>
            <a:r>
              <a:rPr lang="en-US" sz="2000">
                <a:solidFill>
                  <a:srgbClr val="002060"/>
                </a:solidFill>
                <a:ea typeface="Calibri" panose="020F0502020204030204" pitchFamily="34" charset="0"/>
                <a:cs typeface="Times New Roman"/>
              </a:rPr>
              <a:t>planning and management of buildings</a:t>
            </a:r>
            <a:r>
              <a:rPr lang="cs-CZ" sz="2000">
                <a:solidFill>
                  <a:srgbClr val="002060"/>
                </a:solidFill>
                <a:ea typeface="Calibri" panose="020F0502020204030204" pitchFamily="34" charset="0"/>
                <a:cs typeface="Times New Roman"/>
              </a:rPr>
              <a:t> </a:t>
            </a:r>
            <a:r>
              <a:rPr lang="en-US" sz="2000">
                <a:solidFill>
                  <a:srgbClr val="002060"/>
                </a:solidFill>
                <a:ea typeface="Calibri" panose="020F0502020204030204" pitchFamily="34" charset="0"/>
                <a:cs typeface="Times New Roman"/>
              </a:rPr>
              <a:t>and urban districts (all in Built4People Partnership)</a:t>
            </a:r>
          </a:p>
        </p:txBody>
      </p:sp>
      <p:pic>
        <p:nvPicPr>
          <p:cNvPr id="6" name="Zástupný symbol obrázku 6" descr="Obsah obrázku Vesmír, prostor, Astronomický objekt, Země&#10;&#10;Popis byl vytvořen automaticky">
            <a:extLst>
              <a:ext uri="{FF2B5EF4-FFF2-40B4-BE49-F238E27FC236}">
                <a16:creationId xmlns:a16="http://schemas.microsoft.com/office/drawing/2014/main" id="{E5F7D6AC-5D49-A1BF-3DC9-3C13800775F5}"/>
              </a:ext>
            </a:extLst>
          </p:cNvPr>
          <p:cNvPicPr>
            <a:picLocks noChangeAspect="1"/>
          </p:cNvPicPr>
          <p:nvPr/>
        </p:nvPicPr>
        <p:blipFill>
          <a:blip r:embed="rId2">
            <a:alphaModFix amt="36000"/>
          </a:blip>
          <a:srcRect l="23780" r="23780"/>
          <a:stretch>
            <a:fillRect/>
          </a:stretch>
        </p:blipFill>
        <p:spPr>
          <a:xfrm>
            <a:off x="10696914" y="2"/>
            <a:ext cx="1495086" cy="1900718"/>
          </a:xfrm>
          <a:prstGeom prst="rect">
            <a:avLst/>
          </a:prstGeom>
        </p:spPr>
      </p:pic>
    </p:spTree>
    <p:extLst>
      <p:ext uri="{BB962C8B-B14F-4D97-AF65-F5344CB8AC3E}">
        <p14:creationId xmlns:p14="http://schemas.microsoft.com/office/powerpoint/2010/main" val="37494976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Nadpis 2">
            <a:extLst>
              <a:ext uri="{FF2B5EF4-FFF2-40B4-BE49-F238E27FC236}">
                <a16:creationId xmlns:a16="http://schemas.microsoft.com/office/drawing/2014/main" id="{A28459EE-E8E2-4490-F37F-8E2E121A8B59}"/>
              </a:ext>
            </a:extLst>
          </p:cNvPr>
          <p:cNvSpPr>
            <a:spLocks noGrp="1"/>
          </p:cNvSpPr>
          <p:nvPr>
            <p:ph type="title"/>
          </p:nvPr>
        </p:nvSpPr>
        <p:spPr>
          <a:xfrm>
            <a:off x="417640" y="625667"/>
            <a:ext cx="3734014" cy="619622"/>
          </a:xfrm>
        </p:spPr>
        <p:txBody>
          <a:bodyPr vert="horz" lIns="91440" tIns="45720" rIns="91440" bIns="45720" rtlCol="0" anchor="b">
            <a:normAutofit/>
          </a:bodyPr>
          <a:lstStyle/>
          <a:p>
            <a:pPr>
              <a:lnSpc>
                <a:spcPct val="90000"/>
              </a:lnSpc>
            </a:pPr>
            <a:r>
              <a:rPr lang="en-US"/>
              <a:t>Destination 5</a:t>
            </a:r>
          </a:p>
        </p:txBody>
      </p:sp>
      <p:sp>
        <p:nvSpPr>
          <p:cNvPr id="2" name="Zástupný obsah 1">
            <a:extLst>
              <a:ext uri="{FF2B5EF4-FFF2-40B4-BE49-F238E27FC236}">
                <a16:creationId xmlns:a16="http://schemas.microsoft.com/office/drawing/2014/main" id="{45162D6C-BA92-B39E-9720-AA1E97B5962B}"/>
              </a:ext>
            </a:extLst>
          </p:cNvPr>
          <p:cNvSpPr>
            <a:spLocks noGrp="1"/>
          </p:cNvSpPr>
          <p:nvPr>
            <p:ph idx="1"/>
          </p:nvPr>
        </p:nvSpPr>
        <p:spPr>
          <a:xfrm>
            <a:off x="760691" y="1350368"/>
            <a:ext cx="3734014" cy="1572768"/>
          </a:xfrm>
        </p:spPr>
        <p:txBody>
          <a:bodyPr vert="horz" lIns="91440" tIns="45720" rIns="91440" bIns="45720" rtlCol="0">
            <a:noAutofit/>
          </a:bodyPr>
          <a:lstStyle/>
          <a:p>
            <a:pPr>
              <a:lnSpc>
                <a:spcPct val="90000"/>
              </a:lnSpc>
            </a:pPr>
            <a:r>
              <a:rPr lang="cs-CZ" sz="2800" b="1">
                <a:solidFill>
                  <a:schemeClr val="tx2"/>
                </a:solidFill>
                <a:latin typeface="+mj-lt"/>
              </a:rPr>
              <a:t> </a:t>
            </a:r>
            <a:r>
              <a:rPr lang="en-US" sz="2800" b="1">
                <a:solidFill>
                  <a:schemeClr val="tx2"/>
                </a:solidFill>
                <a:latin typeface="+mj-lt"/>
              </a:rPr>
              <a:t>CLEAN AND COMPETITIVE SOLUTIONS FOR ALL TRANSPORT MODES</a:t>
            </a:r>
          </a:p>
        </p:txBody>
      </p:sp>
      <p:sp>
        <p:nvSpPr>
          <p:cNvPr id="18"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ázek 4" descr="Obsah obrázku obloha, snímek obrazovky, venku&#10;&#10;Popis byl vytvořen automaticky">
            <a:extLst>
              <a:ext uri="{FF2B5EF4-FFF2-40B4-BE49-F238E27FC236}">
                <a16:creationId xmlns:a16="http://schemas.microsoft.com/office/drawing/2014/main" id="{515D730C-5AEA-E51E-41F3-D98C48E9A302}"/>
              </a:ext>
            </a:extLst>
          </p:cNvPr>
          <p:cNvPicPr>
            <a:picLocks noChangeAspect="1"/>
          </p:cNvPicPr>
          <p:nvPr/>
        </p:nvPicPr>
        <p:blipFill rotWithShape="1">
          <a:blip r:embed="rId2"/>
          <a:srcRect l="19776" r="1327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993641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87982C21-FFBD-4B39-2476-627A40128218}"/>
              </a:ext>
            </a:extLst>
          </p:cNvPr>
          <p:cNvSpPr>
            <a:spLocks noGrp="1"/>
          </p:cNvSpPr>
          <p:nvPr>
            <p:ph idx="1"/>
          </p:nvPr>
        </p:nvSpPr>
        <p:spPr/>
        <p:txBody>
          <a:bodyPr>
            <a:normAutofit/>
          </a:bodyPr>
          <a:lstStyle/>
          <a:p>
            <a:r>
              <a:rPr lang="cs-CZ"/>
              <a:t>A</a:t>
            </a:r>
            <a:r>
              <a:rPr lang="en-US" err="1"/>
              <a:t>ctivities</a:t>
            </a:r>
            <a:r>
              <a:rPr lang="en-US"/>
              <a:t> that improve the climate and environmental footprint, as</a:t>
            </a:r>
            <a:r>
              <a:rPr lang="cs-CZ"/>
              <a:t> </a:t>
            </a:r>
            <a:r>
              <a:rPr lang="en-US"/>
              <a:t>well as competitiveness, of different transport modes</a:t>
            </a:r>
            <a:endParaRPr lang="cs-CZ"/>
          </a:p>
          <a:p>
            <a:r>
              <a:rPr lang="cs-CZ"/>
              <a:t>A</a:t>
            </a:r>
            <a:r>
              <a:rPr lang="en-US" err="1"/>
              <a:t>reas</a:t>
            </a:r>
            <a:r>
              <a:rPr lang="en-US"/>
              <a:t> of rail and air traffic management </a:t>
            </a:r>
            <a:r>
              <a:rPr lang="cs-CZ"/>
              <a:t>are </a:t>
            </a:r>
            <a:r>
              <a:rPr lang="en-US"/>
              <a:t>addressed through dedicated Institutional</a:t>
            </a:r>
            <a:r>
              <a:rPr lang="cs-CZ"/>
              <a:t> </a:t>
            </a:r>
            <a:r>
              <a:rPr lang="en-US"/>
              <a:t>European Partnerships</a:t>
            </a:r>
            <a:r>
              <a:rPr lang="cs-CZ"/>
              <a:t> (</a:t>
            </a:r>
            <a:r>
              <a:rPr lang="cs-CZ" err="1"/>
              <a:t>Europe´s</a:t>
            </a:r>
            <a:r>
              <a:rPr lang="cs-CZ"/>
              <a:t> </a:t>
            </a:r>
            <a:r>
              <a:rPr lang="cs-CZ" err="1"/>
              <a:t>Rail</a:t>
            </a:r>
            <a:r>
              <a:rPr lang="cs-CZ"/>
              <a:t>, SESAR)</a:t>
            </a:r>
          </a:p>
          <a:p>
            <a:endParaRPr lang="cs-CZ" sz="1000"/>
          </a:p>
          <a:p>
            <a:r>
              <a:rPr lang="cs-CZ" b="1">
                <a:solidFill>
                  <a:schemeClr val="bg2"/>
                </a:solidFill>
              </a:rPr>
              <a:t>2024: budget 202 mil. €</a:t>
            </a:r>
            <a:r>
              <a:rPr lang="cs-CZ"/>
              <a:t>; </a:t>
            </a:r>
            <a:r>
              <a:rPr lang="cs-CZ" err="1"/>
              <a:t>opening</a:t>
            </a:r>
            <a:r>
              <a:rPr lang="cs-CZ"/>
              <a:t>: </a:t>
            </a:r>
            <a:r>
              <a:rPr lang="cs-CZ" err="1"/>
              <a:t>December</a:t>
            </a:r>
            <a:r>
              <a:rPr lang="cs-CZ"/>
              <a:t> 7, 2023; </a:t>
            </a:r>
            <a:r>
              <a:rPr lang="cs-CZ" err="1"/>
              <a:t>deadline</a:t>
            </a:r>
            <a:r>
              <a:rPr lang="cs-CZ"/>
              <a:t>: </a:t>
            </a:r>
            <a:r>
              <a:rPr lang="cs-CZ" b="1" err="1">
                <a:solidFill>
                  <a:schemeClr val="bg2"/>
                </a:solidFill>
              </a:rPr>
              <a:t>April</a:t>
            </a:r>
            <a:r>
              <a:rPr lang="cs-CZ" b="1">
                <a:solidFill>
                  <a:schemeClr val="bg2"/>
                </a:solidFill>
              </a:rPr>
              <a:t> 18, 2024</a:t>
            </a:r>
          </a:p>
          <a:p>
            <a:endParaRPr lang="cs-CZ" sz="1000"/>
          </a:p>
          <a:p>
            <a:r>
              <a:rPr lang="cs-CZ"/>
              <a:t>6 </a:t>
            </a:r>
            <a:r>
              <a:rPr lang="cs-CZ" err="1"/>
              <a:t>topics</a:t>
            </a:r>
            <a:r>
              <a:rPr lang="cs-CZ"/>
              <a:t> </a:t>
            </a:r>
            <a:r>
              <a:rPr lang="cs-CZ" b="1" err="1">
                <a:solidFill>
                  <a:schemeClr val="tx2"/>
                </a:solidFill>
              </a:rPr>
              <a:t>Zero-emmission</a:t>
            </a:r>
            <a:r>
              <a:rPr lang="cs-CZ" b="1">
                <a:solidFill>
                  <a:schemeClr val="tx2"/>
                </a:solidFill>
              </a:rPr>
              <a:t> </a:t>
            </a:r>
            <a:r>
              <a:rPr lang="cs-CZ" b="1" err="1">
                <a:solidFill>
                  <a:schemeClr val="tx2"/>
                </a:solidFill>
              </a:rPr>
              <a:t>road</a:t>
            </a:r>
            <a:r>
              <a:rPr lang="cs-CZ" b="1">
                <a:solidFill>
                  <a:schemeClr val="tx2"/>
                </a:solidFill>
              </a:rPr>
              <a:t> transport</a:t>
            </a:r>
            <a:r>
              <a:rPr lang="cs-CZ"/>
              <a:t> (2ZERO </a:t>
            </a:r>
            <a:r>
              <a:rPr lang="cs-CZ" err="1"/>
              <a:t>Partnership</a:t>
            </a:r>
            <a:r>
              <a:rPr lang="cs-CZ"/>
              <a:t>) – 3 RIA, 3 IA</a:t>
            </a:r>
          </a:p>
          <a:p>
            <a:r>
              <a:rPr lang="cs-CZ"/>
              <a:t>4 </a:t>
            </a:r>
            <a:r>
              <a:rPr lang="cs-CZ" err="1"/>
              <a:t>topics</a:t>
            </a:r>
            <a:r>
              <a:rPr lang="cs-CZ"/>
              <a:t> </a:t>
            </a:r>
            <a:r>
              <a:rPr lang="cs-CZ" b="1" err="1">
                <a:solidFill>
                  <a:schemeClr val="tx2"/>
                </a:solidFill>
              </a:rPr>
              <a:t>Aviation</a:t>
            </a:r>
            <a:r>
              <a:rPr lang="cs-CZ"/>
              <a:t> – 4 RIA</a:t>
            </a:r>
          </a:p>
          <a:p>
            <a:r>
              <a:rPr lang="cs-CZ"/>
              <a:t>7 </a:t>
            </a:r>
            <a:r>
              <a:rPr lang="cs-CZ" err="1"/>
              <a:t>topics</a:t>
            </a:r>
            <a:r>
              <a:rPr lang="cs-CZ"/>
              <a:t> </a:t>
            </a:r>
            <a:r>
              <a:rPr lang="cs-CZ" b="1" err="1">
                <a:solidFill>
                  <a:schemeClr val="tx2"/>
                </a:solidFill>
              </a:rPr>
              <a:t>Waterborne</a:t>
            </a:r>
            <a:r>
              <a:rPr lang="cs-CZ" b="1">
                <a:solidFill>
                  <a:schemeClr val="tx2"/>
                </a:solidFill>
              </a:rPr>
              <a:t> transport </a:t>
            </a:r>
            <a:r>
              <a:rPr lang="cs-CZ"/>
              <a:t>(ZEWT </a:t>
            </a:r>
            <a:r>
              <a:rPr lang="cs-CZ" err="1"/>
              <a:t>Partnership</a:t>
            </a:r>
            <a:r>
              <a:rPr lang="cs-CZ"/>
              <a:t>) – 1 RIA, 4 IA, 2 CSA</a:t>
            </a:r>
          </a:p>
          <a:p>
            <a:r>
              <a:rPr lang="cs-CZ"/>
              <a:t>1 </a:t>
            </a:r>
            <a:r>
              <a:rPr lang="cs-CZ" err="1"/>
              <a:t>topic</a:t>
            </a:r>
            <a:r>
              <a:rPr lang="cs-CZ"/>
              <a:t> </a:t>
            </a:r>
            <a:r>
              <a:rPr lang="cs-CZ" b="1">
                <a:solidFill>
                  <a:schemeClr val="tx2"/>
                </a:solidFill>
              </a:rPr>
              <a:t>Transport-</a:t>
            </a:r>
            <a:r>
              <a:rPr lang="cs-CZ" b="1" err="1">
                <a:solidFill>
                  <a:schemeClr val="tx2"/>
                </a:solidFill>
              </a:rPr>
              <a:t>related</a:t>
            </a:r>
            <a:r>
              <a:rPr lang="cs-CZ" b="1">
                <a:solidFill>
                  <a:schemeClr val="tx2"/>
                </a:solidFill>
              </a:rPr>
              <a:t> </a:t>
            </a:r>
            <a:r>
              <a:rPr lang="cs-CZ" b="1" err="1">
                <a:solidFill>
                  <a:schemeClr val="tx2"/>
                </a:solidFill>
              </a:rPr>
              <a:t>health</a:t>
            </a:r>
            <a:r>
              <a:rPr lang="cs-CZ" b="1">
                <a:solidFill>
                  <a:schemeClr val="tx2"/>
                </a:solidFill>
              </a:rPr>
              <a:t> and environment </a:t>
            </a:r>
            <a:r>
              <a:rPr lang="cs-CZ"/>
              <a:t>– RIA</a:t>
            </a:r>
          </a:p>
        </p:txBody>
      </p:sp>
      <p:sp>
        <p:nvSpPr>
          <p:cNvPr id="3" name="Nadpis 2">
            <a:extLst>
              <a:ext uri="{FF2B5EF4-FFF2-40B4-BE49-F238E27FC236}">
                <a16:creationId xmlns:a16="http://schemas.microsoft.com/office/drawing/2014/main" id="{6F101EC7-1065-1516-7A81-309F495DF320}"/>
              </a:ext>
            </a:extLst>
          </p:cNvPr>
          <p:cNvSpPr>
            <a:spLocks noGrp="1"/>
          </p:cNvSpPr>
          <p:nvPr>
            <p:ph type="title"/>
          </p:nvPr>
        </p:nvSpPr>
        <p:spPr>
          <a:xfrm>
            <a:off x="441325" y="438663"/>
            <a:ext cx="11032233" cy="837152"/>
          </a:xfrm>
        </p:spPr>
        <p:txBody>
          <a:bodyPr/>
          <a:lstStyle/>
          <a:p>
            <a:r>
              <a:rPr lang="cs-CZ" sz="3200">
                <a:solidFill>
                  <a:schemeClr val="tx2"/>
                </a:solidFill>
                <a:latin typeface="Franklin Gothic Demi" panose="020B0703020102020204" pitchFamily="34" charset="0"/>
              </a:rPr>
              <a:t>CLEAN AND COMPETITIVE SOLUTIONS FOR ALL TRANSPORT MODES</a:t>
            </a:r>
            <a:endParaRPr lang="cs-CZ" sz="3200"/>
          </a:p>
        </p:txBody>
      </p:sp>
    </p:spTree>
    <p:extLst>
      <p:ext uri="{BB962C8B-B14F-4D97-AF65-F5344CB8AC3E}">
        <p14:creationId xmlns:p14="http://schemas.microsoft.com/office/powerpoint/2010/main" val="35849177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0B9116A-AF80-D207-FB27-1CDC0AB3E91C}"/>
              </a:ext>
            </a:extLst>
          </p:cNvPr>
          <p:cNvSpPr>
            <a:spLocks noGrp="1"/>
          </p:cNvSpPr>
          <p:nvPr>
            <p:ph idx="1"/>
          </p:nvPr>
        </p:nvSpPr>
        <p:spPr/>
        <p:txBody>
          <a:bodyPr>
            <a:normAutofit lnSpcReduction="10000"/>
          </a:bodyPr>
          <a:lstStyle/>
          <a:p>
            <a:r>
              <a:rPr lang="cs-CZ" b="1" err="1">
                <a:solidFill>
                  <a:schemeClr val="tx2"/>
                </a:solidFill>
              </a:rPr>
              <a:t>Zero-emmission</a:t>
            </a:r>
            <a:r>
              <a:rPr lang="cs-CZ" b="1">
                <a:solidFill>
                  <a:schemeClr val="tx2"/>
                </a:solidFill>
              </a:rPr>
              <a:t> </a:t>
            </a:r>
            <a:r>
              <a:rPr lang="cs-CZ" b="1" err="1">
                <a:solidFill>
                  <a:schemeClr val="tx2"/>
                </a:solidFill>
              </a:rPr>
              <a:t>road</a:t>
            </a:r>
            <a:r>
              <a:rPr lang="cs-CZ" b="1">
                <a:solidFill>
                  <a:schemeClr val="tx2"/>
                </a:solidFill>
              </a:rPr>
              <a:t> transport</a:t>
            </a:r>
          </a:p>
          <a:p>
            <a:pPr lvl="1">
              <a:buFont typeface="Wingdings" panose="05000000000000000000" pitchFamily="2" charset="2"/>
              <a:buChar char="Ø"/>
            </a:pPr>
            <a:r>
              <a:rPr lang="cs-CZ"/>
              <a:t>N</a:t>
            </a:r>
            <a:r>
              <a:rPr lang="en-US" err="1"/>
              <a:t>ext</a:t>
            </a:r>
            <a:r>
              <a:rPr lang="en-US"/>
              <a:t> generation post-800V</a:t>
            </a:r>
            <a:r>
              <a:rPr lang="cs-CZ"/>
              <a:t> </a:t>
            </a:r>
            <a:r>
              <a:rPr lang="en-US"/>
              <a:t>electric powertrains</a:t>
            </a:r>
            <a:r>
              <a:rPr lang="cs-CZ"/>
              <a:t>; </a:t>
            </a:r>
            <a:r>
              <a:rPr lang="en-US"/>
              <a:t>Advanced battery system integration for next</a:t>
            </a:r>
            <a:r>
              <a:rPr lang="cs-CZ"/>
              <a:t> </a:t>
            </a:r>
            <a:r>
              <a:rPr lang="en-US"/>
              <a:t>generation vehicles</a:t>
            </a:r>
            <a:r>
              <a:rPr lang="cs-CZ"/>
              <a:t>; C</a:t>
            </a:r>
            <a:r>
              <a:rPr lang="en-US" err="1"/>
              <a:t>harging</a:t>
            </a:r>
            <a:r>
              <a:rPr lang="cs-CZ"/>
              <a:t> </a:t>
            </a:r>
            <a:r>
              <a:rPr lang="en-US"/>
              <a:t>systems for electric truck mass deployment</a:t>
            </a:r>
            <a:r>
              <a:rPr lang="cs-CZ"/>
              <a:t>; </a:t>
            </a:r>
            <a:r>
              <a:rPr lang="en-US"/>
              <a:t>Advanced tools to accelerate the</a:t>
            </a:r>
            <a:r>
              <a:rPr lang="cs-CZ"/>
              <a:t> </a:t>
            </a:r>
            <a:r>
              <a:rPr lang="en-US"/>
              <a:t>development of software defined vehicles</a:t>
            </a:r>
            <a:r>
              <a:rPr lang="cs-CZ"/>
              <a:t>; </a:t>
            </a:r>
            <a:r>
              <a:rPr lang="en-US"/>
              <a:t>New designs, shapes, functionalities of Light</a:t>
            </a:r>
            <a:r>
              <a:rPr lang="cs-CZ"/>
              <a:t> </a:t>
            </a:r>
            <a:r>
              <a:rPr lang="en-US"/>
              <a:t>Commercial Vehicles </a:t>
            </a:r>
            <a:endParaRPr lang="cs-CZ"/>
          </a:p>
          <a:p>
            <a:r>
              <a:rPr lang="cs-CZ" b="1" err="1">
                <a:solidFill>
                  <a:schemeClr val="tx2"/>
                </a:solidFill>
              </a:rPr>
              <a:t>Aviation</a:t>
            </a:r>
            <a:endParaRPr lang="cs-CZ" b="1">
              <a:solidFill>
                <a:schemeClr val="tx2"/>
              </a:solidFill>
            </a:endParaRPr>
          </a:p>
          <a:p>
            <a:pPr lvl="1">
              <a:buFont typeface="Wingdings" panose="05000000000000000000" pitchFamily="2" charset="2"/>
              <a:buChar char="Ø"/>
            </a:pPr>
            <a:r>
              <a:rPr lang="cs-CZ" err="1"/>
              <a:t>Accelerating</a:t>
            </a:r>
            <a:r>
              <a:rPr lang="cs-CZ"/>
              <a:t> </a:t>
            </a:r>
            <a:r>
              <a:rPr lang="cs-CZ" err="1"/>
              <a:t>climate</a:t>
            </a:r>
            <a:r>
              <a:rPr lang="cs-CZ"/>
              <a:t> </a:t>
            </a:r>
            <a:r>
              <a:rPr lang="cs-CZ" err="1"/>
              <a:t>neutral</a:t>
            </a:r>
            <a:r>
              <a:rPr lang="cs-CZ"/>
              <a:t> </a:t>
            </a:r>
            <a:r>
              <a:rPr lang="cs-CZ" err="1"/>
              <a:t>aviation</a:t>
            </a:r>
            <a:r>
              <a:rPr lang="cs-CZ"/>
              <a:t>; D</a:t>
            </a:r>
            <a:r>
              <a:rPr lang="en-US" err="1"/>
              <a:t>igital</a:t>
            </a:r>
            <a:r>
              <a:rPr lang="en-US"/>
              <a:t> transformation in aviation</a:t>
            </a:r>
            <a:r>
              <a:rPr lang="cs-CZ"/>
              <a:t> </a:t>
            </a:r>
            <a:r>
              <a:rPr lang="en-US"/>
              <a:t>– advancing further composite aerostructures</a:t>
            </a:r>
            <a:r>
              <a:rPr lang="cs-CZ"/>
              <a:t>; </a:t>
            </a:r>
            <a:r>
              <a:rPr lang="en-US"/>
              <a:t>Towards a flying testbed for European leadership in</a:t>
            </a:r>
            <a:r>
              <a:rPr lang="cs-CZ"/>
              <a:t> </a:t>
            </a:r>
            <a:r>
              <a:rPr lang="en-US"/>
              <a:t>aviation</a:t>
            </a:r>
          </a:p>
          <a:p>
            <a:r>
              <a:rPr lang="cs-CZ" b="1" err="1">
                <a:solidFill>
                  <a:schemeClr val="tx2"/>
                </a:solidFill>
              </a:rPr>
              <a:t>Waterborne</a:t>
            </a:r>
            <a:r>
              <a:rPr lang="cs-CZ" b="1">
                <a:solidFill>
                  <a:schemeClr val="tx2"/>
                </a:solidFill>
              </a:rPr>
              <a:t> transport</a:t>
            </a:r>
          </a:p>
          <a:p>
            <a:pPr lvl="1">
              <a:buFont typeface="Wingdings" panose="05000000000000000000" pitchFamily="2" charset="2"/>
              <a:buChar char="Ø"/>
            </a:pPr>
            <a:r>
              <a:rPr lang="cs-CZ"/>
              <a:t>H</a:t>
            </a:r>
            <a:r>
              <a:rPr lang="en-US" err="1"/>
              <a:t>igh</a:t>
            </a:r>
            <a:r>
              <a:rPr lang="en-US"/>
              <a:t> voltage, low weight, efficient electric</a:t>
            </a:r>
            <a:r>
              <a:rPr lang="cs-CZ"/>
              <a:t> </a:t>
            </a:r>
            <a:r>
              <a:rPr lang="en-US"/>
              <a:t>powertrains for waterborne transport</a:t>
            </a:r>
            <a:r>
              <a:rPr lang="cs-CZ"/>
              <a:t>; </a:t>
            </a:r>
            <a:r>
              <a:rPr lang="en-US"/>
              <a:t>Combining state-of-the-art emission reduction and</a:t>
            </a:r>
            <a:r>
              <a:rPr lang="cs-CZ"/>
              <a:t> </a:t>
            </a:r>
            <a:r>
              <a:rPr lang="en-US"/>
              <a:t>efficiency improvement technologies in ship design and retrofitting</a:t>
            </a:r>
            <a:r>
              <a:rPr lang="cs-CZ"/>
              <a:t>; Technologies to </a:t>
            </a:r>
            <a:r>
              <a:rPr lang="cs-CZ" err="1"/>
              <a:t>minimise</a:t>
            </a:r>
            <a:r>
              <a:rPr lang="cs-CZ"/>
              <a:t> </a:t>
            </a:r>
            <a:r>
              <a:rPr lang="cs-CZ" err="1"/>
              <a:t>underwater</a:t>
            </a:r>
            <a:r>
              <a:rPr lang="cs-CZ"/>
              <a:t> </a:t>
            </a:r>
            <a:r>
              <a:rPr lang="cs-CZ" err="1"/>
              <a:t>noise</a:t>
            </a:r>
            <a:r>
              <a:rPr lang="cs-CZ"/>
              <a:t>; </a:t>
            </a:r>
            <a:r>
              <a:rPr lang="en-US"/>
              <a:t>Demonstrating efficient fully DC electric grids for large ship applications</a:t>
            </a:r>
            <a:endParaRPr lang="cs-CZ"/>
          </a:p>
          <a:p>
            <a:r>
              <a:rPr lang="cs-CZ" b="1">
                <a:solidFill>
                  <a:schemeClr val="tx2"/>
                </a:solidFill>
              </a:rPr>
              <a:t>Transport-</a:t>
            </a:r>
            <a:r>
              <a:rPr lang="cs-CZ" b="1" err="1">
                <a:solidFill>
                  <a:schemeClr val="tx2"/>
                </a:solidFill>
              </a:rPr>
              <a:t>related</a:t>
            </a:r>
            <a:r>
              <a:rPr lang="cs-CZ" b="1">
                <a:solidFill>
                  <a:schemeClr val="tx2"/>
                </a:solidFill>
              </a:rPr>
              <a:t> </a:t>
            </a:r>
            <a:r>
              <a:rPr lang="cs-CZ" b="1" err="1">
                <a:solidFill>
                  <a:schemeClr val="tx2"/>
                </a:solidFill>
              </a:rPr>
              <a:t>health</a:t>
            </a:r>
            <a:r>
              <a:rPr lang="cs-CZ" b="1">
                <a:solidFill>
                  <a:schemeClr val="tx2"/>
                </a:solidFill>
              </a:rPr>
              <a:t> and environment</a:t>
            </a:r>
          </a:p>
          <a:p>
            <a:pPr lvl="1">
              <a:buFont typeface="Wingdings" panose="05000000000000000000" pitchFamily="2" charset="2"/>
              <a:buChar char="Ø"/>
            </a:pPr>
            <a:r>
              <a:rPr lang="en-US"/>
              <a:t>Assessment of air pollutant emissions from low-carbon</a:t>
            </a:r>
            <a:r>
              <a:rPr lang="cs-CZ"/>
              <a:t> </a:t>
            </a:r>
            <a:r>
              <a:rPr lang="en-US"/>
              <a:t>fuels</a:t>
            </a:r>
            <a:endParaRPr lang="cs-CZ"/>
          </a:p>
          <a:p>
            <a:endParaRPr lang="cs-CZ"/>
          </a:p>
        </p:txBody>
      </p:sp>
      <p:sp>
        <p:nvSpPr>
          <p:cNvPr id="3" name="Nadpis 2">
            <a:extLst>
              <a:ext uri="{FF2B5EF4-FFF2-40B4-BE49-F238E27FC236}">
                <a16:creationId xmlns:a16="http://schemas.microsoft.com/office/drawing/2014/main" id="{D96E27FC-6609-EB59-7DFB-B7328FEA9605}"/>
              </a:ext>
            </a:extLst>
          </p:cNvPr>
          <p:cNvSpPr>
            <a:spLocks noGrp="1"/>
          </p:cNvSpPr>
          <p:nvPr>
            <p:ph type="title"/>
          </p:nvPr>
        </p:nvSpPr>
        <p:spPr>
          <a:xfrm>
            <a:off x="441325" y="438663"/>
            <a:ext cx="11032233" cy="837152"/>
          </a:xfrm>
        </p:spPr>
        <p:txBody>
          <a:bodyPr/>
          <a:lstStyle/>
          <a:p>
            <a:r>
              <a:rPr lang="cs-CZ" sz="3200">
                <a:solidFill>
                  <a:schemeClr val="tx2"/>
                </a:solidFill>
                <a:latin typeface="Franklin Gothic Demi" panose="020B0703020102020204" pitchFamily="34" charset="0"/>
              </a:rPr>
              <a:t>CLEAN AND COMPETITIVE SOLUTIONS FOR ALL TRANSPORT MODES - </a:t>
            </a:r>
            <a:r>
              <a:rPr lang="cs-CZ" sz="3200" err="1">
                <a:solidFill>
                  <a:schemeClr val="tx2"/>
                </a:solidFill>
                <a:latin typeface="Franklin Gothic Demi" panose="020B0703020102020204" pitchFamily="34" charset="0"/>
              </a:rPr>
              <a:t>examples</a:t>
            </a:r>
            <a:endParaRPr lang="cs-CZ" sz="3200"/>
          </a:p>
        </p:txBody>
      </p:sp>
    </p:spTree>
    <p:extLst>
      <p:ext uri="{BB962C8B-B14F-4D97-AF65-F5344CB8AC3E}">
        <p14:creationId xmlns:p14="http://schemas.microsoft.com/office/powerpoint/2010/main" val="15881083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ástupný obsah 5">
            <a:extLst>
              <a:ext uri="{FF2B5EF4-FFF2-40B4-BE49-F238E27FC236}">
                <a16:creationId xmlns:a16="http://schemas.microsoft.com/office/drawing/2014/main" id="{9A634E21-4044-091B-6986-C282CB017BC3}"/>
              </a:ext>
            </a:extLst>
          </p:cNvPr>
          <p:cNvSpPr txBox="1">
            <a:spLocks/>
          </p:cNvSpPr>
          <p:nvPr/>
        </p:nvSpPr>
        <p:spPr>
          <a:xfrm>
            <a:off x="1053359" y="1959789"/>
            <a:ext cx="4805840" cy="3772091"/>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buClr>
                <a:schemeClr val="bg2"/>
              </a:buClr>
              <a:buFont typeface="Wingdings" panose="05000000000000000000" pitchFamily="2" charset="2"/>
              <a:buChar char="§"/>
              <a:defRPr sz="2000" kern="1200">
                <a:solidFill>
                  <a:schemeClr val="tx1"/>
                </a:solidFill>
                <a:latin typeface="+mn-lt"/>
                <a:ea typeface="+mn-ea"/>
                <a:cs typeface="+mn-cs"/>
              </a:defRPr>
            </a:lvl1pPr>
            <a:lvl2pPr marL="685800" indent="-288000" algn="l" defTabSz="914400" rtl="0" eaLnBrk="1" latinLnBrk="0" hangingPunct="1">
              <a:lnSpc>
                <a:spcPct val="100000"/>
              </a:lnSpc>
              <a:spcBef>
                <a:spcPts val="500"/>
              </a:spcBef>
              <a:buClr>
                <a:schemeClr val="tx2"/>
              </a:buClr>
              <a:buFont typeface="Franklin Gothic Book" panose="020B05030201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strike="sngStrike"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strike="sngStrike"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t>Pracovní programy</a:t>
            </a:r>
          </a:p>
          <a:p>
            <a:r>
              <a:rPr lang="cs-CZ"/>
              <a:t>Přehled výzev (</a:t>
            </a:r>
            <a:r>
              <a:rPr lang="cs-CZ">
                <a:solidFill>
                  <a:srgbClr val="00B050"/>
                </a:solidFill>
              </a:rPr>
              <a:t>hledání podle </a:t>
            </a:r>
            <a:r>
              <a:rPr lang="cs-CZ" err="1">
                <a:solidFill>
                  <a:srgbClr val="00B050"/>
                </a:solidFill>
              </a:rPr>
              <a:t>KWs</a:t>
            </a:r>
            <a:r>
              <a:rPr lang="cs-CZ"/>
              <a:t>)</a:t>
            </a:r>
          </a:p>
          <a:p>
            <a:r>
              <a:rPr lang="cs-CZ"/>
              <a:t>Elektronická zadávací / reportovací  dokumentace</a:t>
            </a:r>
          </a:p>
          <a:p>
            <a:r>
              <a:rPr lang="cs-CZ"/>
              <a:t>Kontextová informace o tématech (např.  přehled financovaných projektů - export)</a:t>
            </a:r>
          </a:p>
          <a:p>
            <a:pPr>
              <a:spcAft>
                <a:spcPts val="600"/>
              </a:spcAft>
            </a:pPr>
            <a:r>
              <a:rPr lang="cs-CZ">
                <a:solidFill>
                  <a:srgbClr val="00B050"/>
                </a:solidFill>
              </a:rPr>
              <a:t>Nástroj pro hledání partnerů </a:t>
            </a:r>
            <a:r>
              <a:rPr lang="cs-CZ"/>
              <a:t>– typicky </a:t>
            </a:r>
            <a:r>
              <a:rPr lang="cs-CZ" err="1"/>
              <a:t>expertise</a:t>
            </a:r>
            <a:r>
              <a:rPr lang="cs-CZ"/>
              <a:t> </a:t>
            </a:r>
            <a:r>
              <a:rPr lang="cs-CZ" err="1">
                <a:solidFill>
                  <a:srgbClr val="9900CC"/>
                </a:solidFill>
              </a:rPr>
              <a:t>offers</a:t>
            </a:r>
            <a:r>
              <a:rPr lang="cs-CZ">
                <a:solidFill>
                  <a:srgbClr val="9900CC"/>
                </a:solidFill>
              </a:rPr>
              <a:t> &gt;&gt; </a:t>
            </a:r>
            <a:r>
              <a:rPr lang="cs-CZ" err="1">
                <a:solidFill>
                  <a:srgbClr val="9900CC"/>
                </a:solidFill>
              </a:rPr>
              <a:t>requests</a:t>
            </a:r>
            <a:endParaRPr lang="cs-CZ">
              <a:solidFill>
                <a:srgbClr val="9900CC"/>
              </a:solidFill>
            </a:endParaRPr>
          </a:p>
          <a:p>
            <a:pPr>
              <a:spcBef>
                <a:spcPts val="0"/>
              </a:spcBef>
            </a:pPr>
            <a:r>
              <a:rPr lang="cs-CZ"/>
              <a:t>Přehled financovaných projektů (</a:t>
            </a:r>
            <a:r>
              <a:rPr lang="cs-CZ" b="1"/>
              <a:t>CORDIS</a:t>
            </a:r>
            <a:r>
              <a:rPr lang="cs-CZ"/>
              <a:t>)</a:t>
            </a:r>
          </a:p>
          <a:p>
            <a:pPr marL="0" indent="0">
              <a:spcBef>
                <a:spcPts val="0"/>
              </a:spcBef>
              <a:buNone/>
            </a:pPr>
            <a:r>
              <a:rPr lang="cs-CZ"/>
              <a:t>     propracovanější vazba na </a:t>
            </a:r>
            <a:r>
              <a:rPr lang="cs-CZ" b="1" err="1"/>
              <a:t>Dashboard</a:t>
            </a:r>
            <a:r>
              <a:rPr lang="cs-CZ"/>
              <a:t> </a:t>
            </a:r>
          </a:p>
          <a:p>
            <a:pPr marL="0" indent="0">
              <a:buFont typeface="Wingdings" panose="05000000000000000000" pitchFamily="2" charset="2"/>
              <a:buNone/>
            </a:pPr>
            <a:endParaRPr lang="cs-CZ"/>
          </a:p>
          <a:p>
            <a:endParaRPr lang="cs-CZ"/>
          </a:p>
          <a:p>
            <a:endParaRPr lang="cs-CZ"/>
          </a:p>
        </p:txBody>
      </p:sp>
      <p:sp>
        <p:nvSpPr>
          <p:cNvPr id="5" name="Nadpis 4">
            <a:extLst>
              <a:ext uri="{FF2B5EF4-FFF2-40B4-BE49-F238E27FC236}">
                <a16:creationId xmlns:a16="http://schemas.microsoft.com/office/drawing/2014/main" id="{96EAD268-EC8C-4EA3-B5C7-730ABC5361E3}"/>
              </a:ext>
            </a:extLst>
          </p:cNvPr>
          <p:cNvSpPr>
            <a:spLocks noGrp="1"/>
          </p:cNvSpPr>
          <p:nvPr>
            <p:ph type="title"/>
          </p:nvPr>
        </p:nvSpPr>
        <p:spPr>
          <a:xfrm>
            <a:off x="9399185" y="479205"/>
            <a:ext cx="2570311" cy="784830"/>
          </a:xfrm>
        </p:spPr>
        <p:txBody>
          <a:bodyPr/>
          <a:lstStyle/>
          <a:p>
            <a:r>
              <a:rPr lang="cs-CZ" sz="3200" cap="none"/>
              <a:t>Národní portál</a:t>
            </a:r>
            <a:br>
              <a:rPr lang="cs-CZ"/>
            </a:br>
            <a:r>
              <a:rPr lang="cs-CZ" sz="2800" cap="none"/>
              <a:t>Horizont Evropa</a:t>
            </a:r>
          </a:p>
        </p:txBody>
      </p:sp>
      <p:sp>
        <p:nvSpPr>
          <p:cNvPr id="2" name="Zástupný symbol pro číslo snímku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EC564-B7BA-4D84-8F26-67FDE8A66870}" type="slidenum">
              <a:rPr kumimoji="0" lang="cs-CZ" sz="900" b="0" i="0" u="none" strike="noStrike" kern="1200" cap="none" spc="0" normalizeH="0" baseline="0" noProof="0" smtClean="0">
                <a:ln>
                  <a:noFill/>
                </a:ln>
                <a:solidFill>
                  <a:prstClr val="white"/>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cs-CZ" sz="9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1" name="Zástupný obsah 5">
            <a:extLst>
              <a:ext uri="{FF2B5EF4-FFF2-40B4-BE49-F238E27FC236}">
                <a16:creationId xmlns:a16="http://schemas.microsoft.com/office/drawing/2014/main" id="{D648132C-7B01-43A9-8EEB-D24EB9700E28}"/>
              </a:ext>
            </a:extLst>
          </p:cNvPr>
          <p:cNvSpPr txBox="1">
            <a:spLocks/>
          </p:cNvSpPr>
          <p:nvPr/>
        </p:nvSpPr>
        <p:spPr>
          <a:xfrm>
            <a:off x="8097678" y="5753016"/>
            <a:ext cx="3936712" cy="528476"/>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buClr>
                <a:schemeClr val="bg2"/>
              </a:buClr>
              <a:buFont typeface="Wingdings" panose="05000000000000000000" pitchFamily="2" charset="2"/>
              <a:buChar char="§"/>
              <a:defRPr sz="2000" kern="1200">
                <a:solidFill>
                  <a:schemeClr val="tx1"/>
                </a:solidFill>
                <a:latin typeface="+mn-lt"/>
                <a:ea typeface="+mn-ea"/>
                <a:cs typeface="+mn-cs"/>
              </a:defRPr>
            </a:lvl1pPr>
            <a:lvl2pPr marL="685800" indent="-288000" algn="l" defTabSz="914400" rtl="0" eaLnBrk="1" latinLnBrk="0" hangingPunct="1">
              <a:lnSpc>
                <a:spcPct val="100000"/>
              </a:lnSpc>
              <a:spcBef>
                <a:spcPts val="500"/>
              </a:spcBef>
              <a:buClr>
                <a:schemeClr val="tx2"/>
              </a:buClr>
              <a:buFont typeface="Franklin Gothic Book" panose="020B05030201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strike="sngStrike"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strike="sngStrike"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cs-CZ" sz="2800">
                <a:solidFill>
                  <a:srgbClr val="9900CC"/>
                </a:solidFill>
                <a:hlinkClick r:id="rId3"/>
              </a:rPr>
              <a:t>www.horizontevropa.cz</a:t>
            </a:r>
            <a:r>
              <a:rPr lang="cs-CZ" sz="2800"/>
              <a:t> </a:t>
            </a:r>
          </a:p>
          <a:p>
            <a:pPr marL="0" indent="0">
              <a:buFont typeface="Wingdings" panose="05000000000000000000" pitchFamily="2" charset="2"/>
              <a:buNone/>
            </a:pPr>
            <a:endParaRPr lang="cs-CZ" sz="2800"/>
          </a:p>
          <a:p>
            <a:pPr marL="0" indent="0">
              <a:buFont typeface="Wingdings" panose="05000000000000000000" pitchFamily="2" charset="2"/>
              <a:buNone/>
            </a:pPr>
            <a:endParaRPr lang="cs-CZ" sz="2800"/>
          </a:p>
        </p:txBody>
      </p:sp>
      <p:sp>
        <p:nvSpPr>
          <p:cNvPr id="16" name="Zástupný obsah 5">
            <a:extLst>
              <a:ext uri="{FF2B5EF4-FFF2-40B4-BE49-F238E27FC236}">
                <a16:creationId xmlns:a16="http://schemas.microsoft.com/office/drawing/2014/main" id="{D648132C-7B01-43A9-8EEB-D24EB9700E28}"/>
              </a:ext>
            </a:extLst>
          </p:cNvPr>
          <p:cNvSpPr>
            <a:spLocks noGrp="1"/>
          </p:cNvSpPr>
          <p:nvPr>
            <p:ph idx="1"/>
          </p:nvPr>
        </p:nvSpPr>
        <p:spPr>
          <a:xfrm>
            <a:off x="7536846" y="2218586"/>
            <a:ext cx="4805840" cy="3180632"/>
          </a:xfrm>
        </p:spPr>
        <p:txBody>
          <a:bodyPr>
            <a:normAutofit/>
          </a:bodyPr>
          <a:lstStyle/>
          <a:p>
            <a:r>
              <a:rPr lang="cs-CZ"/>
              <a:t>Adresář národních kontaktů </a:t>
            </a:r>
          </a:p>
          <a:p>
            <a:r>
              <a:rPr lang="cs-CZ"/>
              <a:t>Horizont Evropa i synergické programy</a:t>
            </a:r>
          </a:p>
          <a:p>
            <a:r>
              <a:rPr lang="cs-CZ"/>
              <a:t>Aktuality, kalendář akcí, výzvy, úspěchy</a:t>
            </a:r>
          </a:p>
          <a:p>
            <a:r>
              <a:rPr lang="cs-CZ"/>
              <a:t>Právní a finanční aspekty</a:t>
            </a:r>
          </a:p>
          <a:p>
            <a:r>
              <a:rPr lang="cs-CZ">
                <a:hlinkClick r:id="rId4"/>
              </a:rPr>
              <a:t>Elearning</a:t>
            </a:r>
            <a:r>
              <a:rPr lang="cs-CZ"/>
              <a:t>, </a:t>
            </a:r>
            <a:r>
              <a:rPr lang="cs-CZ">
                <a:hlinkClick r:id="rId5"/>
              </a:rPr>
              <a:t>youtube kanál</a:t>
            </a:r>
            <a:r>
              <a:rPr lang="cs-CZ"/>
              <a:t>, </a:t>
            </a:r>
            <a:r>
              <a:rPr lang="cs-CZ" err="1">
                <a:hlinkClick r:id="rId6"/>
              </a:rPr>
              <a:t>podcasty</a:t>
            </a:r>
            <a:endParaRPr lang="cs-CZ"/>
          </a:p>
          <a:p>
            <a:r>
              <a:rPr lang="cs-CZ">
                <a:hlinkClick r:id="rId7"/>
              </a:rPr>
              <a:t>Publikace</a:t>
            </a:r>
            <a:endParaRPr lang="cs-CZ"/>
          </a:p>
          <a:p>
            <a:r>
              <a:rPr lang="cs-CZ"/>
              <a:t>Odběr </a:t>
            </a:r>
            <a:r>
              <a:rPr lang="cs-CZ">
                <a:hlinkClick r:id="rId8"/>
              </a:rPr>
              <a:t>Zpravodaje</a:t>
            </a:r>
            <a:endParaRPr lang="cs-CZ"/>
          </a:p>
        </p:txBody>
      </p:sp>
      <p:grpSp>
        <p:nvGrpSpPr>
          <p:cNvPr id="19" name="Skupina 18"/>
          <p:cNvGrpSpPr/>
          <p:nvPr/>
        </p:nvGrpSpPr>
        <p:grpSpPr>
          <a:xfrm>
            <a:off x="7217664" y="429665"/>
            <a:ext cx="1934397" cy="1463895"/>
            <a:chOff x="634885" y="711238"/>
            <a:chExt cx="6635866" cy="5741950"/>
          </a:xfrm>
        </p:grpSpPr>
        <p:pic>
          <p:nvPicPr>
            <p:cNvPr id="7" name="Obrázek 6">
              <a:extLst>
                <a:ext uri="{FF2B5EF4-FFF2-40B4-BE49-F238E27FC236}">
                  <a16:creationId xmlns:a16="http://schemas.microsoft.com/office/drawing/2014/main" id="{F964E597-CE47-461F-81B6-EA2EF5CFAC0B}"/>
                </a:ext>
              </a:extLst>
            </p:cNvPr>
            <p:cNvPicPr>
              <a:picLocks noChangeAspect="1"/>
            </p:cNvPicPr>
            <p:nvPr/>
          </p:nvPicPr>
          <p:blipFill rotWithShape="1">
            <a:blip r:embed="rId9"/>
            <a:srcRect l="6136" t="6947" r="6264" b="3262"/>
            <a:stretch/>
          </p:blipFill>
          <p:spPr>
            <a:xfrm>
              <a:off x="634885" y="711238"/>
              <a:ext cx="6635866" cy="5741950"/>
            </a:xfrm>
            <a:prstGeom prst="rect">
              <a:avLst/>
            </a:prstGeom>
          </p:spPr>
        </p:pic>
        <p:grpSp>
          <p:nvGrpSpPr>
            <p:cNvPr id="18" name="Skupina 17"/>
            <p:cNvGrpSpPr/>
            <p:nvPr/>
          </p:nvGrpSpPr>
          <p:grpSpPr>
            <a:xfrm>
              <a:off x="1366009" y="955553"/>
              <a:ext cx="4868856" cy="3466281"/>
              <a:chOff x="1366009" y="955553"/>
              <a:chExt cx="4868856" cy="3466281"/>
            </a:xfrm>
          </p:grpSpPr>
          <p:pic>
            <p:nvPicPr>
              <p:cNvPr id="4" name="Obrázek 3"/>
              <p:cNvPicPr>
                <a:picLocks noChangeAspect="1"/>
              </p:cNvPicPr>
              <p:nvPr/>
            </p:nvPicPr>
            <p:blipFill rotWithShape="1">
              <a:blip r:embed="rId10"/>
              <a:srcRect l="4963" t="8839" r="6336" b="13480"/>
              <a:stretch/>
            </p:blipFill>
            <p:spPr>
              <a:xfrm>
                <a:off x="1366009" y="955553"/>
                <a:ext cx="4868856" cy="2398483"/>
              </a:xfrm>
              <a:prstGeom prst="rect">
                <a:avLst/>
              </a:prstGeom>
            </p:spPr>
          </p:pic>
          <p:pic>
            <p:nvPicPr>
              <p:cNvPr id="10" name="Obrázek 9"/>
              <p:cNvPicPr>
                <a:picLocks noChangeAspect="1"/>
              </p:cNvPicPr>
              <p:nvPr/>
            </p:nvPicPr>
            <p:blipFill rotWithShape="1">
              <a:blip r:embed="rId11"/>
              <a:srcRect l="16616" t="24788" r="17662" b="44327"/>
              <a:stretch/>
            </p:blipFill>
            <p:spPr>
              <a:xfrm>
                <a:off x="1803509" y="3354036"/>
                <a:ext cx="4039577" cy="1067798"/>
              </a:xfrm>
              <a:prstGeom prst="rect">
                <a:avLst/>
              </a:prstGeom>
            </p:spPr>
          </p:pic>
        </p:grpSp>
      </p:grpSp>
      <p:sp>
        <p:nvSpPr>
          <p:cNvPr id="12" name="Nadpis 4">
            <a:extLst>
              <a:ext uri="{FF2B5EF4-FFF2-40B4-BE49-F238E27FC236}">
                <a16:creationId xmlns:a16="http://schemas.microsoft.com/office/drawing/2014/main" id="{96EAD268-EC8C-4EA3-B5C7-730ABC5361E3}"/>
              </a:ext>
            </a:extLst>
          </p:cNvPr>
          <p:cNvSpPr txBox="1">
            <a:spLocks/>
          </p:cNvSpPr>
          <p:nvPr/>
        </p:nvSpPr>
        <p:spPr>
          <a:xfrm>
            <a:off x="1225497" y="429665"/>
            <a:ext cx="3748840" cy="1229567"/>
          </a:xfrm>
          <a:prstGeom prst="rect">
            <a:avLst/>
          </a:prstGeom>
        </p:spPr>
        <p:txBody>
          <a:bodyPr vert="horz" wrap="square" lIns="0" tIns="0" rIns="0" bIns="0" rtlCol="0" anchor="b">
            <a:spAutoFit/>
          </a:bodyPr>
          <a:lstStyle>
            <a:lvl1pPr algn="l" defTabSz="914400" rtl="0" eaLnBrk="1" latinLnBrk="0" hangingPunct="1">
              <a:lnSpc>
                <a:spcPct val="85000"/>
              </a:lnSpc>
              <a:spcBef>
                <a:spcPct val="0"/>
              </a:spcBef>
              <a:buNone/>
              <a:defRPr sz="3800" kern="1200" cap="all" baseline="0">
                <a:solidFill>
                  <a:schemeClr val="tx2"/>
                </a:solidFill>
                <a:latin typeface="+mj-lt"/>
                <a:ea typeface="+mj-ea"/>
                <a:cs typeface="+mj-cs"/>
              </a:defRPr>
            </a:lvl1pPr>
          </a:lstStyle>
          <a:p>
            <a:r>
              <a:rPr lang="cs-CZ"/>
              <a:t>FTOP  </a:t>
            </a:r>
            <a:r>
              <a:rPr lang="cs-CZ" sz="2800"/>
              <a:t>(</a:t>
            </a:r>
            <a:r>
              <a:rPr lang="cs-CZ" sz="2800" cap="none" err="1"/>
              <a:t>Funding</a:t>
            </a:r>
            <a:r>
              <a:rPr lang="cs-CZ" sz="2800" cap="none"/>
              <a:t> &amp; Tender </a:t>
            </a:r>
            <a:r>
              <a:rPr lang="cs-CZ" sz="2800" cap="none" err="1"/>
              <a:t>Opportunities</a:t>
            </a:r>
            <a:r>
              <a:rPr lang="cs-CZ" sz="2800" cap="none"/>
              <a:t> </a:t>
            </a:r>
            <a:r>
              <a:rPr lang="cs-CZ" sz="2800" cap="none" err="1"/>
              <a:t>Portal</a:t>
            </a:r>
            <a:r>
              <a:rPr lang="cs-CZ" sz="2800" cap="none"/>
              <a:t>)</a:t>
            </a:r>
          </a:p>
        </p:txBody>
      </p:sp>
      <p:sp>
        <p:nvSpPr>
          <p:cNvPr id="6" name="TextovéPole 5">
            <a:extLst>
              <a:ext uri="{FF2B5EF4-FFF2-40B4-BE49-F238E27FC236}">
                <a16:creationId xmlns:a16="http://schemas.microsoft.com/office/drawing/2014/main" id="{4C5A060E-4C6C-4673-B6B7-99716E560AAB}"/>
              </a:ext>
            </a:extLst>
          </p:cNvPr>
          <p:cNvSpPr txBox="1"/>
          <p:nvPr/>
        </p:nvSpPr>
        <p:spPr>
          <a:xfrm>
            <a:off x="1225485" y="5777037"/>
            <a:ext cx="5618375" cy="615553"/>
          </a:xfrm>
          <a:prstGeom prst="rect">
            <a:avLst/>
          </a:prstGeom>
          <a:noFill/>
        </p:spPr>
        <p:txBody>
          <a:bodyPr wrap="square" lIns="0" tIns="0" rIns="0" bIns="0" rtlCol="0">
            <a:spAutoFit/>
          </a:bodyPr>
          <a:lstStyle/>
          <a:p>
            <a:pPr algn="l">
              <a:spcBef>
                <a:spcPts val="1000"/>
              </a:spcBef>
              <a:buClr>
                <a:schemeClr val="bg2"/>
              </a:buClr>
            </a:pPr>
            <a:r>
              <a:rPr lang="cs-CZ" sz="2000" u="sng">
                <a:solidFill>
                  <a:schemeClr val="bg2">
                    <a:lumMod val="50000"/>
                  </a:schemeClr>
                </a:solidFill>
              </a:rPr>
              <a:t>ec.europa.eu/info/</a:t>
            </a:r>
            <a:r>
              <a:rPr lang="cs-CZ" sz="2000" u="sng" err="1">
                <a:solidFill>
                  <a:schemeClr val="bg2">
                    <a:lumMod val="50000"/>
                  </a:schemeClr>
                </a:solidFill>
              </a:rPr>
              <a:t>funding-tenders</a:t>
            </a:r>
            <a:r>
              <a:rPr lang="cs-CZ" sz="2000" u="sng">
                <a:solidFill>
                  <a:schemeClr val="bg2">
                    <a:lumMod val="50000"/>
                  </a:schemeClr>
                </a:solidFill>
              </a:rPr>
              <a:t>/</a:t>
            </a:r>
            <a:r>
              <a:rPr lang="cs-CZ" sz="2000" u="sng" err="1">
                <a:solidFill>
                  <a:schemeClr val="bg2">
                    <a:lumMod val="50000"/>
                  </a:schemeClr>
                </a:solidFill>
              </a:rPr>
              <a:t>opportunities</a:t>
            </a:r>
            <a:r>
              <a:rPr lang="cs-CZ" sz="2000" u="sng">
                <a:solidFill>
                  <a:schemeClr val="bg2">
                    <a:lumMod val="50000"/>
                  </a:schemeClr>
                </a:solidFill>
              </a:rPr>
              <a:t>/  </a:t>
            </a:r>
            <a:r>
              <a:rPr lang="cs-CZ" sz="2000" u="sng" err="1">
                <a:solidFill>
                  <a:schemeClr val="bg2">
                    <a:lumMod val="50000"/>
                  </a:schemeClr>
                </a:solidFill>
              </a:rPr>
              <a:t>portal</a:t>
            </a:r>
            <a:r>
              <a:rPr lang="cs-CZ" sz="2000" u="sng">
                <a:solidFill>
                  <a:schemeClr val="bg2">
                    <a:lumMod val="50000"/>
                  </a:schemeClr>
                </a:solidFill>
              </a:rPr>
              <a:t>/screen/programmes/horizon</a:t>
            </a:r>
          </a:p>
        </p:txBody>
      </p:sp>
      <p:sp>
        <p:nvSpPr>
          <p:cNvPr id="17" name="Obousměrná vodorovná šipka 16"/>
          <p:cNvSpPr/>
          <p:nvPr/>
        </p:nvSpPr>
        <p:spPr>
          <a:xfrm>
            <a:off x="5580589" y="2002999"/>
            <a:ext cx="1561997" cy="719344"/>
          </a:xfrm>
          <a:prstGeom prst="lef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000"/>
          </a:p>
        </p:txBody>
      </p:sp>
      <p:sp>
        <p:nvSpPr>
          <p:cNvPr id="20" name="TextovéPole 19">
            <a:extLst>
              <a:ext uri="{FF2B5EF4-FFF2-40B4-BE49-F238E27FC236}">
                <a16:creationId xmlns:a16="http://schemas.microsoft.com/office/drawing/2014/main" id="{DF3FE85E-56B3-4501-9C6C-8F6F630A9B95}"/>
              </a:ext>
            </a:extLst>
          </p:cNvPr>
          <p:cNvSpPr txBox="1"/>
          <p:nvPr/>
        </p:nvSpPr>
        <p:spPr>
          <a:xfrm>
            <a:off x="6028014" y="2193181"/>
            <a:ext cx="663643" cy="307777"/>
          </a:xfrm>
          <a:prstGeom prst="rect">
            <a:avLst/>
          </a:prstGeom>
          <a:noFill/>
        </p:spPr>
        <p:txBody>
          <a:bodyPr wrap="none" lIns="0" tIns="0" rIns="0" bIns="0" rtlCol="0">
            <a:spAutoFit/>
          </a:bodyPr>
          <a:lstStyle/>
          <a:p>
            <a:pPr algn="l">
              <a:spcBef>
                <a:spcPts val="1000"/>
              </a:spcBef>
              <a:buClr>
                <a:schemeClr val="bg2"/>
              </a:buClr>
            </a:pPr>
            <a:r>
              <a:rPr lang="cs-CZ" sz="2000" b="1">
                <a:solidFill>
                  <a:schemeClr val="bg1"/>
                </a:solidFill>
              </a:rPr>
              <a:t>obsah</a:t>
            </a:r>
          </a:p>
        </p:txBody>
      </p:sp>
      <p:sp>
        <p:nvSpPr>
          <p:cNvPr id="23" name="Šipka: doleva 8">
            <a:extLst>
              <a:ext uri="{FF2B5EF4-FFF2-40B4-BE49-F238E27FC236}">
                <a16:creationId xmlns:a16="http://schemas.microsoft.com/office/drawing/2014/main" id="{86B82E2D-D4B6-41C1-9F95-86C1B62D75AD}"/>
              </a:ext>
            </a:extLst>
          </p:cNvPr>
          <p:cNvSpPr>
            <a:spLocks/>
          </p:cNvSpPr>
          <p:nvPr/>
        </p:nvSpPr>
        <p:spPr>
          <a:xfrm>
            <a:off x="6782900" y="5714832"/>
            <a:ext cx="1117516" cy="615553"/>
          </a:xfrm>
          <a:prstGeom prst="lef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000"/>
          </a:p>
        </p:txBody>
      </p:sp>
      <p:sp>
        <p:nvSpPr>
          <p:cNvPr id="24" name="TextovéPole 23">
            <a:extLst>
              <a:ext uri="{FF2B5EF4-FFF2-40B4-BE49-F238E27FC236}">
                <a16:creationId xmlns:a16="http://schemas.microsoft.com/office/drawing/2014/main" id="{65F49A1A-AA23-4141-A18C-F7379543BAC8}"/>
              </a:ext>
            </a:extLst>
          </p:cNvPr>
          <p:cNvSpPr txBox="1">
            <a:spLocks/>
          </p:cNvSpPr>
          <p:nvPr/>
        </p:nvSpPr>
        <p:spPr>
          <a:xfrm>
            <a:off x="7040821" y="5840018"/>
            <a:ext cx="748218" cy="307777"/>
          </a:xfrm>
          <a:prstGeom prst="rect">
            <a:avLst/>
          </a:prstGeom>
          <a:noFill/>
        </p:spPr>
        <p:txBody>
          <a:bodyPr wrap="none" lIns="0" tIns="0" rIns="0" bIns="0" rtlCol="0">
            <a:spAutoFit/>
          </a:bodyPr>
          <a:lstStyle/>
          <a:p>
            <a:pPr algn="l">
              <a:spcBef>
                <a:spcPts val="1000"/>
              </a:spcBef>
              <a:buClr>
                <a:schemeClr val="bg2"/>
              </a:buClr>
            </a:pPr>
            <a:r>
              <a:rPr lang="cs-CZ" sz="2000" b="1">
                <a:solidFill>
                  <a:srgbClr val="FFFF00"/>
                </a:solidFill>
              </a:rPr>
              <a:t>odkazy</a:t>
            </a:r>
          </a:p>
        </p:txBody>
      </p:sp>
      <p:sp>
        <p:nvSpPr>
          <p:cNvPr id="14" name="Šipka: zahnutá doprava 13">
            <a:extLst>
              <a:ext uri="{FF2B5EF4-FFF2-40B4-BE49-F238E27FC236}">
                <a16:creationId xmlns:a16="http://schemas.microsoft.com/office/drawing/2014/main" id="{B0B70122-B911-B322-B9EF-D3B0DF8B0759}"/>
              </a:ext>
            </a:extLst>
          </p:cNvPr>
          <p:cNvSpPr/>
          <p:nvPr/>
        </p:nvSpPr>
        <p:spPr>
          <a:xfrm>
            <a:off x="509761" y="3734441"/>
            <a:ext cx="403122" cy="1484674"/>
          </a:xfrm>
          <a:prstGeom prst="curved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000">
              <a:solidFill>
                <a:schemeClr val="tx1"/>
              </a:solidFill>
            </a:endParaRPr>
          </a:p>
        </p:txBody>
      </p:sp>
    </p:spTree>
    <p:extLst>
      <p:ext uri="{BB962C8B-B14F-4D97-AF65-F5344CB8AC3E}">
        <p14:creationId xmlns:p14="http://schemas.microsoft.com/office/powerpoint/2010/main" val="38215730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A28459EE-E8E2-4490-F37F-8E2E121A8B59}"/>
              </a:ext>
            </a:extLst>
          </p:cNvPr>
          <p:cNvSpPr>
            <a:spLocks noGrp="1"/>
          </p:cNvSpPr>
          <p:nvPr>
            <p:ph type="title"/>
          </p:nvPr>
        </p:nvSpPr>
        <p:spPr>
          <a:xfrm>
            <a:off x="334505" y="485662"/>
            <a:ext cx="4654339" cy="591472"/>
          </a:xfrm>
        </p:spPr>
        <p:txBody>
          <a:bodyPr vert="horz" lIns="91440" tIns="45720" rIns="91440" bIns="45720" rtlCol="0" anchor="t">
            <a:noAutofit/>
          </a:bodyPr>
          <a:lstStyle/>
          <a:p>
            <a:pPr>
              <a:lnSpc>
                <a:spcPct val="90000"/>
              </a:lnSpc>
            </a:pPr>
            <a:r>
              <a:rPr lang="en-US"/>
              <a:t>Destination 6</a:t>
            </a:r>
          </a:p>
        </p:txBody>
      </p:sp>
      <p:sp>
        <p:nvSpPr>
          <p:cNvPr id="2" name="Zástupný obsah 1">
            <a:extLst>
              <a:ext uri="{FF2B5EF4-FFF2-40B4-BE49-F238E27FC236}">
                <a16:creationId xmlns:a16="http://schemas.microsoft.com/office/drawing/2014/main" id="{45162D6C-BA92-B39E-9720-AA1E97B5962B}"/>
              </a:ext>
            </a:extLst>
          </p:cNvPr>
          <p:cNvSpPr>
            <a:spLocks noGrp="1"/>
          </p:cNvSpPr>
          <p:nvPr>
            <p:ph idx="1"/>
          </p:nvPr>
        </p:nvSpPr>
        <p:spPr>
          <a:xfrm>
            <a:off x="590227" y="1344747"/>
            <a:ext cx="4683341" cy="1800764"/>
          </a:xfrm>
        </p:spPr>
        <p:txBody>
          <a:bodyPr vert="horz" lIns="91440" tIns="45720" rIns="91440" bIns="45720" rtlCol="0" anchor="ctr">
            <a:normAutofit/>
          </a:bodyPr>
          <a:lstStyle/>
          <a:p>
            <a:pPr>
              <a:lnSpc>
                <a:spcPct val="90000"/>
              </a:lnSpc>
            </a:pPr>
            <a:r>
              <a:rPr lang="cs-CZ" sz="2800">
                <a:solidFill>
                  <a:schemeClr val="tx2"/>
                </a:solidFill>
                <a:latin typeface="+mj-lt"/>
              </a:rPr>
              <a:t> </a:t>
            </a:r>
            <a:r>
              <a:rPr lang="en-US" sz="2800">
                <a:solidFill>
                  <a:schemeClr val="tx2"/>
                </a:solidFill>
                <a:latin typeface="+mj-lt"/>
              </a:rPr>
              <a:t>SAFE, RESILIENT TRANSPORT AND SMART MOBILITY FOR PASSENGERS ANG GOODS</a:t>
            </a:r>
          </a:p>
        </p:txBody>
      </p:sp>
      <p:pic>
        <p:nvPicPr>
          <p:cNvPr id="5" name="Obrázek 4">
            <a:extLst>
              <a:ext uri="{FF2B5EF4-FFF2-40B4-BE49-F238E27FC236}">
                <a16:creationId xmlns:a16="http://schemas.microsoft.com/office/drawing/2014/main" id="{A1A58ABA-18DB-5C4D-3E1F-D8AE74D5AD05}"/>
              </a:ext>
            </a:extLst>
          </p:cNvPr>
          <p:cNvPicPr>
            <a:picLocks noChangeAspect="1"/>
          </p:cNvPicPr>
          <p:nvPr/>
        </p:nvPicPr>
        <p:blipFill rotWithShape="1">
          <a:blip r:embed="rId2"/>
          <a:srcRect l="28141" r="17810" b="-2"/>
          <a:stretch/>
        </p:blipFill>
        <p:spPr>
          <a:xfrm>
            <a:off x="6638988" y="-1"/>
            <a:ext cx="5553012" cy="6858001"/>
          </a:xfrm>
          <a:prstGeom prst="rect">
            <a:avLst/>
          </a:prstGeom>
        </p:spPr>
      </p:pic>
      <p:grpSp>
        <p:nvGrpSpPr>
          <p:cNvPr id="31" name="Group 30">
            <a:extLst>
              <a:ext uri="{FF2B5EF4-FFF2-40B4-BE49-F238E27FC236}">
                <a16:creationId xmlns:a16="http://schemas.microsoft.com/office/drawing/2014/main" id="{F2C2385A-6F3A-07EF-D18E-AA9E680CE4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32" name="Rectangle 31">
              <a:extLst>
                <a:ext uri="{FF2B5EF4-FFF2-40B4-BE49-F238E27FC236}">
                  <a16:creationId xmlns:a16="http://schemas.microsoft.com/office/drawing/2014/main" id="{6794B55E-EB5A-B230-96EA-54C8AEB195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F58827A-DDAE-A009-92D2-4F4452814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798748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9FF2D839-382A-2D4B-BE81-25093F9756E3}"/>
              </a:ext>
            </a:extLst>
          </p:cNvPr>
          <p:cNvSpPr>
            <a:spLocks noGrp="1"/>
          </p:cNvSpPr>
          <p:nvPr>
            <p:ph idx="1"/>
          </p:nvPr>
        </p:nvSpPr>
        <p:spPr/>
        <p:txBody>
          <a:bodyPr/>
          <a:lstStyle/>
          <a:p>
            <a:r>
              <a:rPr lang="cs-CZ"/>
              <a:t>A</a:t>
            </a:r>
            <a:r>
              <a:rPr lang="en-US" err="1"/>
              <a:t>ctivities</a:t>
            </a:r>
            <a:r>
              <a:rPr lang="en-US"/>
              <a:t> addressing safe and smart mobility services for passengers</a:t>
            </a:r>
            <a:r>
              <a:rPr lang="cs-CZ"/>
              <a:t> </a:t>
            </a:r>
            <a:r>
              <a:rPr lang="en-US"/>
              <a:t>and goods</a:t>
            </a:r>
            <a:endParaRPr lang="cs-CZ"/>
          </a:p>
          <a:p>
            <a:r>
              <a:rPr lang="cs-CZ"/>
              <a:t>R</a:t>
            </a:r>
            <a:r>
              <a:rPr lang="en-US" err="1"/>
              <a:t>esearch</a:t>
            </a:r>
            <a:r>
              <a:rPr lang="en-US"/>
              <a:t> and innovation will underpin the three safety pillars: technologies, regulations and</a:t>
            </a:r>
            <a:r>
              <a:rPr lang="cs-CZ"/>
              <a:t> </a:t>
            </a:r>
            <a:r>
              <a:rPr lang="en-US"/>
              <a:t>human factors</a:t>
            </a:r>
            <a:endParaRPr lang="cs-CZ"/>
          </a:p>
          <a:p>
            <a:endParaRPr lang="cs-CZ" sz="1000"/>
          </a:p>
          <a:p>
            <a:r>
              <a:rPr lang="cs-CZ" b="1">
                <a:solidFill>
                  <a:schemeClr val="bg2"/>
                </a:solidFill>
              </a:rPr>
              <a:t>2024: budget 122,5 mil. €</a:t>
            </a:r>
            <a:r>
              <a:rPr lang="cs-CZ"/>
              <a:t>; </a:t>
            </a:r>
            <a:r>
              <a:rPr lang="cs-CZ" err="1"/>
              <a:t>opening</a:t>
            </a:r>
            <a:r>
              <a:rPr lang="cs-CZ"/>
              <a:t>: May 7, 2024; </a:t>
            </a:r>
            <a:r>
              <a:rPr lang="cs-CZ" err="1"/>
              <a:t>deadline</a:t>
            </a:r>
            <a:r>
              <a:rPr lang="cs-CZ"/>
              <a:t>: </a:t>
            </a:r>
            <a:r>
              <a:rPr lang="cs-CZ" b="1" err="1">
                <a:solidFill>
                  <a:schemeClr val="bg2"/>
                </a:solidFill>
              </a:rPr>
              <a:t>September</a:t>
            </a:r>
            <a:r>
              <a:rPr lang="cs-CZ" b="1">
                <a:solidFill>
                  <a:schemeClr val="bg2"/>
                </a:solidFill>
              </a:rPr>
              <a:t> 5, 2024</a:t>
            </a:r>
          </a:p>
          <a:p>
            <a:endParaRPr lang="cs-CZ"/>
          </a:p>
          <a:p>
            <a:r>
              <a:rPr lang="cs-CZ"/>
              <a:t>5 </a:t>
            </a:r>
            <a:r>
              <a:rPr lang="cs-CZ" err="1"/>
              <a:t>topics</a:t>
            </a:r>
            <a:r>
              <a:rPr lang="cs-CZ"/>
              <a:t> </a:t>
            </a:r>
            <a:r>
              <a:rPr lang="cs-CZ" b="1" err="1">
                <a:solidFill>
                  <a:schemeClr val="tx2"/>
                </a:solidFill>
              </a:rPr>
              <a:t>Connected</a:t>
            </a:r>
            <a:r>
              <a:rPr lang="cs-CZ" b="1">
                <a:solidFill>
                  <a:schemeClr val="tx2"/>
                </a:solidFill>
              </a:rPr>
              <a:t>, </a:t>
            </a:r>
            <a:r>
              <a:rPr lang="cs-CZ" b="1" err="1">
                <a:solidFill>
                  <a:schemeClr val="tx2"/>
                </a:solidFill>
              </a:rPr>
              <a:t>Cooperative</a:t>
            </a:r>
            <a:r>
              <a:rPr lang="cs-CZ" b="1">
                <a:solidFill>
                  <a:schemeClr val="tx2"/>
                </a:solidFill>
              </a:rPr>
              <a:t> and </a:t>
            </a:r>
            <a:r>
              <a:rPr lang="cs-CZ" b="1" err="1">
                <a:solidFill>
                  <a:schemeClr val="tx2"/>
                </a:solidFill>
              </a:rPr>
              <a:t>Automated</a:t>
            </a:r>
            <a:r>
              <a:rPr lang="cs-CZ" b="1">
                <a:solidFill>
                  <a:schemeClr val="tx2"/>
                </a:solidFill>
              </a:rPr>
              <a:t> Mobility </a:t>
            </a:r>
            <a:r>
              <a:rPr lang="cs-CZ"/>
              <a:t>(CCAM </a:t>
            </a:r>
            <a:r>
              <a:rPr lang="cs-CZ" err="1"/>
              <a:t>Partnership</a:t>
            </a:r>
            <a:r>
              <a:rPr lang="cs-CZ"/>
              <a:t>) – 3 RIA, 1 IA, 1 CSA</a:t>
            </a:r>
          </a:p>
          <a:p>
            <a:endParaRPr lang="cs-CZ"/>
          </a:p>
          <a:p>
            <a:r>
              <a:rPr lang="cs-CZ"/>
              <a:t>4 </a:t>
            </a:r>
            <a:r>
              <a:rPr lang="cs-CZ" err="1"/>
              <a:t>topics</a:t>
            </a:r>
            <a:r>
              <a:rPr lang="cs-CZ"/>
              <a:t> </a:t>
            </a:r>
            <a:r>
              <a:rPr lang="cs-CZ" b="1" err="1">
                <a:solidFill>
                  <a:schemeClr val="tx2"/>
                </a:solidFill>
              </a:rPr>
              <a:t>Multimodal</a:t>
            </a:r>
            <a:r>
              <a:rPr lang="cs-CZ" b="1">
                <a:solidFill>
                  <a:schemeClr val="tx2"/>
                </a:solidFill>
              </a:rPr>
              <a:t> transport, </a:t>
            </a:r>
            <a:r>
              <a:rPr lang="cs-CZ" b="1" err="1">
                <a:solidFill>
                  <a:schemeClr val="tx2"/>
                </a:solidFill>
              </a:rPr>
              <a:t>infrastructure</a:t>
            </a:r>
            <a:r>
              <a:rPr lang="cs-CZ" b="1">
                <a:solidFill>
                  <a:schemeClr val="tx2"/>
                </a:solidFill>
              </a:rPr>
              <a:t> and </a:t>
            </a:r>
            <a:r>
              <a:rPr lang="cs-CZ" b="1" err="1">
                <a:solidFill>
                  <a:schemeClr val="tx2"/>
                </a:solidFill>
              </a:rPr>
              <a:t>logistics</a:t>
            </a:r>
            <a:r>
              <a:rPr lang="cs-CZ" b="1">
                <a:solidFill>
                  <a:schemeClr val="tx2"/>
                </a:solidFill>
              </a:rPr>
              <a:t> </a:t>
            </a:r>
            <a:r>
              <a:rPr lang="cs-CZ"/>
              <a:t>– 2 RIA, 2 IA</a:t>
            </a:r>
          </a:p>
          <a:p>
            <a:endParaRPr lang="cs-CZ"/>
          </a:p>
          <a:p>
            <a:r>
              <a:rPr lang="cs-CZ"/>
              <a:t>3 </a:t>
            </a:r>
            <a:r>
              <a:rPr lang="cs-CZ" err="1"/>
              <a:t>topics</a:t>
            </a:r>
            <a:r>
              <a:rPr lang="cs-CZ"/>
              <a:t> </a:t>
            </a:r>
            <a:r>
              <a:rPr lang="cs-CZ" b="1" err="1">
                <a:solidFill>
                  <a:schemeClr val="tx2"/>
                </a:solidFill>
              </a:rPr>
              <a:t>Safety</a:t>
            </a:r>
            <a:r>
              <a:rPr lang="cs-CZ" b="1">
                <a:solidFill>
                  <a:schemeClr val="tx2"/>
                </a:solidFill>
              </a:rPr>
              <a:t> and </a:t>
            </a:r>
            <a:r>
              <a:rPr lang="cs-CZ" b="1" err="1">
                <a:solidFill>
                  <a:schemeClr val="tx2"/>
                </a:solidFill>
              </a:rPr>
              <a:t>resilience</a:t>
            </a:r>
            <a:r>
              <a:rPr lang="cs-CZ" b="1">
                <a:solidFill>
                  <a:schemeClr val="tx2"/>
                </a:solidFill>
              </a:rPr>
              <a:t> </a:t>
            </a:r>
            <a:r>
              <a:rPr lang="cs-CZ"/>
              <a:t>– 3 RIA</a:t>
            </a:r>
          </a:p>
        </p:txBody>
      </p:sp>
      <p:sp>
        <p:nvSpPr>
          <p:cNvPr id="3" name="Nadpis 2">
            <a:extLst>
              <a:ext uri="{FF2B5EF4-FFF2-40B4-BE49-F238E27FC236}">
                <a16:creationId xmlns:a16="http://schemas.microsoft.com/office/drawing/2014/main" id="{C87C5803-1594-F353-0C6A-E5436FC22AF0}"/>
              </a:ext>
            </a:extLst>
          </p:cNvPr>
          <p:cNvSpPr>
            <a:spLocks noGrp="1"/>
          </p:cNvSpPr>
          <p:nvPr>
            <p:ph type="title"/>
          </p:nvPr>
        </p:nvSpPr>
        <p:spPr>
          <a:xfrm>
            <a:off x="441325" y="438663"/>
            <a:ext cx="11032233" cy="837152"/>
          </a:xfrm>
        </p:spPr>
        <p:txBody>
          <a:bodyPr/>
          <a:lstStyle/>
          <a:p>
            <a:r>
              <a:rPr lang="cs-CZ" sz="3200">
                <a:solidFill>
                  <a:schemeClr val="tx2"/>
                </a:solidFill>
                <a:latin typeface="Franklin Gothic Demi" panose="020B0703020102020204" pitchFamily="34" charset="0"/>
              </a:rPr>
              <a:t>SAFE, RESILIENT TRANSPORT AND SMART MOBILITY FOR PASSENGERS ANG GOODS</a:t>
            </a:r>
            <a:endParaRPr lang="cs-CZ" sz="3200"/>
          </a:p>
        </p:txBody>
      </p:sp>
    </p:spTree>
    <p:extLst>
      <p:ext uri="{BB962C8B-B14F-4D97-AF65-F5344CB8AC3E}">
        <p14:creationId xmlns:p14="http://schemas.microsoft.com/office/powerpoint/2010/main" val="21148383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40C321F-181E-ABBD-5A94-4D15A5A94965}"/>
              </a:ext>
            </a:extLst>
          </p:cNvPr>
          <p:cNvSpPr>
            <a:spLocks noGrp="1"/>
          </p:cNvSpPr>
          <p:nvPr>
            <p:ph idx="1"/>
          </p:nvPr>
        </p:nvSpPr>
        <p:spPr/>
        <p:txBody>
          <a:bodyPr>
            <a:normAutofit/>
          </a:bodyPr>
          <a:lstStyle/>
          <a:p>
            <a:r>
              <a:rPr lang="en-US" b="1">
                <a:solidFill>
                  <a:schemeClr val="tx2"/>
                </a:solidFill>
              </a:rPr>
              <a:t>Connected, Cooperative and Automated Mobility</a:t>
            </a:r>
            <a:endParaRPr lang="cs-CZ" b="1">
              <a:solidFill>
                <a:schemeClr val="tx2"/>
              </a:solidFill>
            </a:endParaRPr>
          </a:p>
          <a:p>
            <a:pPr lvl="1">
              <a:buFont typeface="Wingdings" panose="05000000000000000000" pitchFamily="2" charset="2"/>
              <a:buChar char="Ø"/>
            </a:pPr>
            <a:r>
              <a:rPr lang="en-US" err="1"/>
              <a:t>Centralised</a:t>
            </a:r>
            <a:r>
              <a:rPr lang="en-US"/>
              <a:t>, reliable, cyber-secure &amp; upgradable </a:t>
            </a:r>
            <a:r>
              <a:rPr lang="en-US" err="1"/>
              <a:t>invehicle</a:t>
            </a:r>
            <a:r>
              <a:rPr lang="en-US"/>
              <a:t> electronic control architectures for CCAM</a:t>
            </a:r>
            <a:r>
              <a:rPr lang="cs-CZ"/>
              <a:t>; </a:t>
            </a:r>
            <a:r>
              <a:rPr lang="en-US"/>
              <a:t>Scenario-based safety assurance of CCAM and related</a:t>
            </a:r>
            <a:r>
              <a:rPr lang="cs-CZ"/>
              <a:t> </a:t>
            </a:r>
            <a:r>
              <a:rPr lang="en-US"/>
              <a:t>HMI</a:t>
            </a:r>
            <a:r>
              <a:rPr lang="cs-CZ"/>
              <a:t>; </a:t>
            </a:r>
            <a:r>
              <a:rPr lang="en-US"/>
              <a:t>AI for advanced and collective perception and decision</a:t>
            </a:r>
            <a:r>
              <a:rPr lang="cs-CZ"/>
              <a:t> </a:t>
            </a:r>
            <a:r>
              <a:rPr lang="en-US"/>
              <a:t>making for CCAM applications</a:t>
            </a:r>
            <a:endParaRPr lang="cs-CZ"/>
          </a:p>
          <a:p>
            <a:endParaRPr lang="cs-CZ" sz="1000"/>
          </a:p>
          <a:p>
            <a:r>
              <a:rPr lang="cs-CZ" b="1" err="1">
                <a:solidFill>
                  <a:schemeClr val="tx2"/>
                </a:solidFill>
              </a:rPr>
              <a:t>Multimodal</a:t>
            </a:r>
            <a:r>
              <a:rPr lang="cs-CZ" b="1">
                <a:solidFill>
                  <a:schemeClr val="tx2"/>
                </a:solidFill>
              </a:rPr>
              <a:t> transport, </a:t>
            </a:r>
            <a:r>
              <a:rPr lang="cs-CZ" b="1" err="1">
                <a:solidFill>
                  <a:schemeClr val="tx2"/>
                </a:solidFill>
              </a:rPr>
              <a:t>infrastructure</a:t>
            </a:r>
            <a:r>
              <a:rPr lang="cs-CZ" b="1">
                <a:solidFill>
                  <a:schemeClr val="tx2"/>
                </a:solidFill>
              </a:rPr>
              <a:t> and </a:t>
            </a:r>
            <a:r>
              <a:rPr lang="cs-CZ" b="1" err="1">
                <a:solidFill>
                  <a:schemeClr val="tx2"/>
                </a:solidFill>
              </a:rPr>
              <a:t>logistics</a:t>
            </a:r>
            <a:endParaRPr lang="cs-CZ" b="1">
              <a:solidFill>
                <a:schemeClr val="tx2"/>
              </a:solidFill>
            </a:endParaRPr>
          </a:p>
          <a:p>
            <a:pPr lvl="1">
              <a:buFont typeface="Wingdings" panose="05000000000000000000" pitchFamily="2" charset="2"/>
              <a:buChar char="Ø"/>
            </a:pPr>
            <a:r>
              <a:rPr lang="en-US" err="1"/>
              <a:t>Optimising</a:t>
            </a:r>
            <a:r>
              <a:rPr lang="en-US"/>
              <a:t> multimodal network and traffic</a:t>
            </a:r>
            <a:r>
              <a:rPr lang="cs-CZ"/>
              <a:t> </a:t>
            </a:r>
            <a:r>
              <a:rPr lang="en-US"/>
              <a:t>management, harnessing data from infrastructures, mobility of passengers and freight</a:t>
            </a:r>
            <a:r>
              <a:rPr lang="cs-CZ"/>
              <a:t> </a:t>
            </a:r>
            <a:r>
              <a:rPr lang="en-US"/>
              <a:t>transport</a:t>
            </a:r>
            <a:r>
              <a:rPr lang="cs-CZ"/>
              <a:t>;</a:t>
            </a:r>
            <a:r>
              <a:rPr lang="en-US"/>
              <a:t> Scaling up logistics innovations supporting freight</a:t>
            </a:r>
            <a:r>
              <a:rPr lang="cs-CZ"/>
              <a:t> </a:t>
            </a:r>
            <a:r>
              <a:rPr lang="en-US"/>
              <a:t>transport </a:t>
            </a:r>
            <a:r>
              <a:rPr lang="en-US" err="1"/>
              <a:t>decarbonisation</a:t>
            </a:r>
            <a:r>
              <a:rPr lang="cs-CZ"/>
              <a:t>; </a:t>
            </a:r>
            <a:r>
              <a:rPr lang="en-US"/>
              <a:t>Innovative digital tools and solutions to monitor and improve the management and</a:t>
            </a:r>
            <a:r>
              <a:rPr lang="cs-CZ"/>
              <a:t> </a:t>
            </a:r>
            <a:r>
              <a:rPr lang="en-US"/>
              <a:t>operation of transport infrastructure</a:t>
            </a:r>
            <a:endParaRPr lang="cs-CZ"/>
          </a:p>
          <a:p>
            <a:endParaRPr lang="cs-CZ" sz="1000"/>
          </a:p>
          <a:p>
            <a:r>
              <a:rPr lang="cs-CZ" b="1" err="1">
                <a:solidFill>
                  <a:schemeClr val="tx2"/>
                </a:solidFill>
              </a:rPr>
              <a:t>Safety</a:t>
            </a:r>
            <a:r>
              <a:rPr lang="cs-CZ" b="1">
                <a:solidFill>
                  <a:schemeClr val="tx2"/>
                </a:solidFill>
              </a:rPr>
              <a:t> and </a:t>
            </a:r>
            <a:r>
              <a:rPr lang="cs-CZ" b="1" err="1">
                <a:solidFill>
                  <a:schemeClr val="tx2"/>
                </a:solidFill>
              </a:rPr>
              <a:t>resilience</a:t>
            </a:r>
            <a:endParaRPr lang="cs-CZ" b="1">
              <a:solidFill>
                <a:schemeClr val="tx2"/>
              </a:solidFill>
            </a:endParaRPr>
          </a:p>
          <a:p>
            <a:pPr lvl="1">
              <a:buFont typeface="Wingdings" panose="05000000000000000000" pitchFamily="2" charset="2"/>
              <a:buChar char="Ø"/>
            </a:pPr>
            <a:r>
              <a:rPr lang="en-US"/>
              <a:t>Ensuring the safety, resilience and security of</a:t>
            </a:r>
            <a:r>
              <a:rPr lang="cs-CZ"/>
              <a:t> </a:t>
            </a:r>
            <a:r>
              <a:rPr lang="en-US"/>
              <a:t>waterborne digital systems</a:t>
            </a:r>
            <a:r>
              <a:rPr lang="cs-CZ"/>
              <a:t>; </a:t>
            </a:r>
            <a:r>
              <a:rPr lang="en-US"/>
              <a:t>Effects of disruptive changes in transport: towards</a:t>
            </a:r>
            <a:r>
              <a:rPr lang="cs-CZ"/>
              <a:t> </a:t>
            </a:r>
            <a:r>
              <a:rPr lang="en-US"/>
              <a:t>resilient, safe and energy efficient mobility</a:t>
            </a:r>
            <a:endParaRPr lang="cs-CZ"/>
          </a:p>
        </p:txBody>
      </p:sp>
      <p:sp>
        <p:nvSpPr>
          <p:cNvPr id="3" name="Nadpis 2">
            <a:extLst>
              <a:ext uri="{FF2B5EF4-FFF2-40B4-BE49-F238E27FC236}">
                <a16:creationId xmlns:a16="http://schemas.microsoft.com/office/drawing/2014/main" id="{9759AFFA-2F55-54BA-33CE-466117257D0B}"/>
              </a:ext>
            </a:extLst>
          </p:cNvPr>
          <p:cNvSpPr>
            <a:spLocks noGrp="1"/>
          </p:cNvSpPr>
          <p:nvPr>
            <p:ph type="title"/>
          </p:nvPr>
        </p:nvSpPr>
        <p:spPr>
          <a:xfrm>
            <a:off x="441325" y="438663"/>
            <a:ext cx="11032233" cy="837152"/>
          </a:xfrm>
        </p:spPr>
        <p:txBody>
          <a:bodyPr/>
          <a:lstStyle/>
          <a:p>
            <a:r>
              <a:rPr lang="cs-CZ" sz="3200">
                <a:solidFill>
                  <a:schemeClr val="tx2"/>
                </a:solidFill>
                <a:latin typeface="Franklin Gothic Demi" panose="020B0703020102020204" pitchFamily="34" charset="0"/>
              </a:rPr>
              <a:t>SAFE, RESILIENT TRANSPORT AND SMART MOBILITY FOR PASSENGERS ANG GOODS - </a:t>
            </a:r>
            <a:r>
              <a:rPr lang="cs-CZ" sz="3200" err="1">
                <a:solidFill>
                  <a:schemeClr val="tx2"/>
                </a:solidFill>
                <a:latin typeface="Franklin Gothic Demi" panose="020B0703020102020204" pitchFamily="34" charset="0"/>
              </a:rPr>
              <a:t>examples</a:t>
            </a:r>
            <a:endParaRPr lang="cs-CZ" sz="3200"/>
          </a:p>
        </p:txBody>
      </p:sp>
    </p:spTree>
    <p:extLst>
      <p:ext uri="{BB962C8B-B14F-4D97-AF65-F5344CB8AC3E}">
        <p14:creationId xmlns:p14="http://schemas.microsoft.com/office/powerpoint/2010/main" val="40533942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65016A51-043A-42BD-A945-585EF786A295}"/>
              </a:ext>
            </a:extLst>
          </p:cNvPr>
          <p:cNvSpPr>
            <a:spLocks noGrp="1"/>
          </p:cNvSpPr>
          <p:nvPr>
            <p:ph type="title"/>
          </p:nvPr>
        </p:nvSpPr>
        <p:spPr>
          <a:xfrm>
            <a:off x="646113" y="3360632"/>
            <a:ext cx="5359400" cy="549381"/>
          </a:xfrm>
        </p:spPr>
        <p:txBody>
          <a:bodyPr/>
          <a:lstStyle/>
          <a:p>
            <a:r>
              <a:rPr lang="cs-CZ"/>
              <a:t>Výzvy EIC 2024</a:t>
            </a:r>
          </a:p>
        </p:txBody>
      </p:sp>
      <p:sp>
        <p:nvSpPr>
          <p:cNvPr id="7" name="Zástupný text 6">
            <a:extLst>
              <a:ext uri="{FF2B5EF4-FFF2-40B4-BE49-F238E27FC236}">
                <a16:creationId xmlns:a16="http://schemas.microsoft.com/office/drawing/2014/main" id="{192A30CC-1A7D-49E6-8A85-F7A2ED5945B9}"/>
              </a:ext>
            </a:extLst>
          </p:cNvPr>
          <p:cNvSpPr>
            <a:spLocks noGrp="1"/>
          </p:cNvSpPr>
          <p:nvPr>
            <p:ph type="body" idx="1"/>
          </p:nvPr>
        </p:nvSpPr>
        <p:spPr>
          <a:xfrm>
            <a:off x="736600" y="5339237"/>
            <a:ext cx="5359400" cy="276999"/>
          </a:xfrm>
        </p:spPr>
        <p:txBody>
          <a:bodyPr vert="horz" wrap="square" lIns="0" tIns="0" rIns="0" bIns="0" rtlCol="0" anchor="t">
            <a:spAutoFit/>
          </a:bodyPr>
          <a:lstStyle/>
          <a:p>
            <a:r>
              <a:rPr lang="cs-CZ"/>
              <a:t>Michaela Vlková</a:t>
            </a:r>
          </a:p>
        </p:txBody>
      </p:sp>
    </p:spTree>
    <p:extLst>
      <p:ext uri="{BB962C8B-B14F-4D97-AF65-F5344CB8AC3E}">
        <p14:creationId xmlns:p14="http://schemas.microsoft.com/office/powerpoint/2010/main" val="393761898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bdélník 30">
            <a:extLst>
              <a:ext uri="{FF2B5EF4-FFF2-40B4-BE49-F238E27FC236}">
                <a16:creationId xmlns:a16="http://schemas.microsoft.com/office/drawing/2014/main" id="{D61891C7-F591-4155-AE79-87803FBF86FB}"/>
              </a:ext>
            </a:extLst>
          </p:cNvPr>
          <p:cNvSpPr/>
          <p:nvPr/>
        </p:nvSpPr>
        <p:spPr>
          <a:xfrm>
            <a:off x="727604" y="1521753"/>
            <a:ext cx="10732559" cy="997200"/>
          </a:xfrm>
          <a:prstGeom prst="rect">
            <a:avLst/>
          </a:prstGeom>
          <a:gradFill flip="none" rotWithShape="1">
            <a:gsLst>
              <a:gs pos="100000">
                <a:schemeClr val="accent1">
                  <a:alpha val="68000"/>
                </a:schemeClr>
              </a:gs>
              <a:gs pos="0">
                <a:schemeClr val="accent1"/>
              </a:gs>
            </a:gsLst>
            <a:lin ang="0" scaled="1"/>
            <a:tileRect/>
          </a:gradFill>
          <a:ln>
            <a:noFill/>
          </a:ln>
        </p:spPr>
        <p:txBody>
          <a:bodyPr wrap="square" lIns="72000" tIns="36000" rIns="36000" bIns="54000">
            <a:spAutoFit/>
          </a:bodyPr>
          <a:lstStyle/>
          <a:p>
            <a:pPr>
              <a:spcBef>
                <a:spcPct val="0"/>
              </a:spcBef>
            </a:pPr>
            <a:endParaRPr lang="cs-CZ" sz="1600">
              <a:solidFill>
                <a:schemeClr val="bg1"/>
              </a:solidFill>
              <a:cs typeface="Arial" charset="0"/>
            </a:endParaRPr>
          </a:p>
        </p:txBody>
      </p:sp>
      <p:sp>
        <p:nvSpPr>
          <p:cNvPr id="3" name="Nadpis 2"/>
          <p:cNvSpPr>
            <a:spLocks noGrp="1"/>
          </p:cNvSpPr>
          <p:nvPr>
            <p:ph type="title"/>
          </p:nvPr>
        </p:nvSpPr>
        <p:spPr/>
        <p:txBody>
          <a:bodyPr/>
          <a:lstStyle/>
          <a:p>
            <a:r>
              <a:rPr lang="cs-CZ"/>
              <a:t>   Pilíře programu horizont Evropa</a:t>
            </a:r>
          </a:p>
        </p:txBody>
      </p:sp>
      <p:sp>
        <p:nvSpPr>
          <p:cNvPr id="5" name="TextovéPole 4">
            <a:extLst>
              <a:ext uri="{FF2B5EF4-FFF2-40B4-BE49-F238E27FC236}">
                <a16:creationId xmlns:a16="http://schemas.microsoft.com/office/drawing/2014/main" id="{8E667812-3FC8-46C7-A506-00435AAFEE45}"/>
              </a:ext>
            </a:extLst>
          </p:cNvPr>
          <p:cNvSpPr txBox="1"/>
          <p:nvPr/>
        </p:nvSpPr>
        <p:spPr>
          <a:xfrm>
            <a:off x="901405" y="2665100"/>
            <a:ext cx="3112851" cy="307777"/>
          </a:xfrm>
          <a:prstGeom prst="rect">
            <a:avLst/>
          </a:prstGeom>
          <a:noFill/>
        </p:spPr>
        <p:txBody>
          <a:bodyPr wrap="square" lIns="0" tIns="0" rIns="0" bIns="0" rtlCol="0">
            <a:spAutoFit/>
          </a:bodyPr>
          <a:lstStyle/>
          <a:p>
            <a:pPr>
              <a:spcBef>
                <a:spcPts val="1000"/>
              </a:spcBef>
              <a:buClr>
                <a:schemeClr val="bg2"/>
              </a:buClr>
            </a:pPr>
            <a:r>
              <a:rPr lang="cs-CZ" sz="2000">
                <a:solidFill>
                  <a:schemeClr val="tx1">
                    <a:lumMod val="95000"/>
                    <a:lumOff val="5000"/>
                  </a:schemeClr>
                </a:solidFill>
              </a:rPr>
              <a:t>Evropská rada pro výzkum</a:t>
            </a:r>
          </a:p>
        </p:txBody>
      </p:sp>
      <p:sp>
        <p:nvSpPr>
          <p:cNvPr id="7" name="TextovéPole 6">
            <a:extLst>
              <a:ext uri="{FF2B5EF4-FFF2-40B4-BE49-F238E27FC236}">
                <a16:creationId xmlns:a16="http://schemas.microsoft.com/office/drawing/2014/main" id="{4E2D9D76-EFAD-4CEF-9A41-3064CF792E26}"/>
              </a:ext>
            </a:extLst>
          </p:cNvPr>
          <p:cNvSpPr txBox="1"/>
          <p:nvPr/>
        </p:nvSpPr>
        <p:spPr>
          <a:xfrm>
            <a:off x="901405" y="3278510"/>
            <a:ext cx="3112851" cy="615553"/>
          </a:xfrm>
          <a:prstGeom prst="rect">
            <a:avLst/>
          </a:prstGeom>
          <a:noFill/>
        </p:spPr>
        <p:txBody>
          <a:bodyPr wrap="square" lIns="0" tIns="0" rIns="0" bIns="0" rtlCol="0">
            <a:spAutoFit/>
          </a:bodyPr>
          <a:lstStyle/>
          <a:p>
            <a:pPr>
              <a:spcBef>
                <a:spcPts val="1000"/>
              </a:spcBef>
              <a:buClr>
                <a:schemeClr val="bg2"/>
              </a:buClr>
            </a:pPr>
            <a:r>
              <a:rPr lang="cs-CZ" sz="2000">
                <a:solidFill>
                  <a:schemeClr val="tx1">
                    <a:lumMod val="95000"/>
                    <a:lumOff val="5000"/>
                  </a:schemeClr>
                </a:solidFill>
              </a:rPr>
              <a:t>Akce</a:t>
            </a:r>
            <a:br>
              <a:rPr lang="cs-CZ" sz="2000">
                <a:solidFill>
                  <a:schemeClr val="tx1">
                    <a:lumMod val="95000"/>
                    <a:lumOff val="5000"/>
                  </a:schemeClr>
                </a:solidFill>
              </a:rPr>
            </a:br>
            <a:r>
              <a:rPr lang="cs-CZ" sz="2000">
                <a:solidFill>
                  <a:schemeClr val="tx1">
                    <a:lumMod val="95000"/>
                    <a:lumOff val="5000"/>
                  </a:schemeClr>
                </a:solidFill>
              </a:rPr>
              <a:t>Marie </a:t>
            </a:r>
            <a:r>
              <a:rPr lang="cs-CZ" sz="2000" err="1">
                <a:solidFill>
                  <a:schemeClr val="tx1">
                    <a:lumMod val="95000"/>
                    <a:lumOff val="5000"/>
                  </a:schemeClr>
                </a:solidFill>
              </a:rPr>
              <a:t>Sklodowska</a:t>
            </a:r>
            <a:r>
              <a:rPr lang="cs-CZ" sz="2000">
                <a:solidFill>
                  <a:schemeClr val="tx1">
                    <a:lumMod val="95000"/>
                    <a:lumOff val="5000"/>
                  </a:schemeClr>
                </a:solidFill>
              </a:rPr>
              <a:t>‑Curie</a:t>
            </a:r>
          </a:p>
        </p:txBody>
      </p:sp>
      <p:sp>
        <p:nvSpPr>
          <p:cNvPr id="8" name="TextovéPole 7">
            <a:extLst>
              <a:ext uri="{FF2B5EF4-FFF2-40B4-BE49-F238E27FC236}">
                <a16:creationId xmlns:a16="http://schemas.microsoft.com/office/drawing/2014/main" id="{6A7504F1-7447-4B88-B9EA-87CAFC87B188}"/>
              </a:ext>
            </a:extLst>
          </p:cNvPr>
          <p:cNvSpPr txBox="1"/>
          <p:nvPr/>
        </p:nvSpPr>
        <p:spPr>
          <a:xfrm>
            <a:off x="901405" y="4174296"/>
            <a:ext cx="3112851" cy="615553"/>
          </a:xfrm>
          <a:prstGeom prst="rect">
            <a:avLst/>
          </a:prstGeom>
          <a:noFill/>
        </p:spPr>
        <p:txBody>
          <a:bodyPr wrap="square" lIns="0" tIns="0" rIns="0" bIns="0" rtlCol="0">
            <a:spAutoFit/>
          </a:bodyPr>
          <a:lstStyle/>
          <a:p>
            <a:pPr>
              <a:spcBef>
                <a:spcPts val="1000"/>
              </a:spcBef>
              <a:buClr>
                <a:schemeClr val="bg2"/>
              </a:buClr>
            </a:pPr>
            <a:r>
              <a:rPr lang="cs-CZ" sz="2000">
                <a:solidFill>
                  <a:schemeClr val="tx1">
                    <a:lumMod val="95000"/>
                    <a:lumOff val="5000"/>
                  </a:schemeClr>
                </a:solidFill>
              </a:rPr>
              <a:t>Výzkumné</a:t>
            </a:r>
            <a:br>
              <a:rPr lang="cs-CZ" sz="2000">
                <a:solidFill>
                  <a:schemeClr val="tx1">
                    <a:lumMod val="95000"/>
                    <a:lumOff val="5000"/>
                  </a:schemeClr>
                </a:solidFill>
              </a:rPr>
            </a:br>
            <a:r>
              <a:rPr lang="cs-CZ" sz="2000">
                <a:solidFill>
                  <a:schemeClr val="tx1">
                    <a:lumMod val="95000"/>
                    <a:lumOff val="5000"/>
                  </a:schemeClr>
                </a:solidFill>
              </a:rPr>
              <a:t>infrastruktury</a:t>
            </a:r>
          </a:p>
        </p:txBody>
      </p:sp>
      <p:sp>
        <p:nvSpPr>
          <p:cNvPr id="10" name="TextovéPole 9">
            <a:extLst>
              <a:ext uri="{FF2B5EF4-FFF2-40B4-BE49-F238E27FC236}">
                <a16:creationId xmlns:a16="http://schemas.microsoft.com/office/drawing/2014/main" id="{9A1E3094-3D60-4A36-9032-11FFBE0562E3}"/>
              </a:ext>
            </a:extLst>
          </p:cNvPr>
          <p:cNvSpPr txBox="1"/>
          <p:nvPr/>
        </p:nvSpPr>
        <p:spPr>
          <a:xfrm>
            <a:off x="8250737" y="2665100"/>
            <a:ext cx="3112851" cy="307777"/>
          </a:xfrm>
          <a:prstGeom prst="rect">
            <a:avLst/>
          </a:prstGeom>
          <a:noFill/>
        </p:spPr>
        <p:txBody>
          <a:bodyPr wrap="square" lIns="0" tIns="0" rIns="0" bIns="0" rtlCol="0">
            <a:spAutoFit/>
          </a:bodyPr>
          <a:lstStyle/>
          <a:p>
            <a:pPr>
              <a:spcBef>
                <a:spcPts val="1000"/>
              </a:spcBef>
              <a:buClr>
                <a:schemeClr val="bg2"/>
              </a:buClr>
            </a:pPr>
            <a:r>
              <a:rPr lang="cs-CZ" sz="2000">
                <a:solidFill>
                  <a:schemeClr val="tx1">
                    <a:lumMod val="95000"/>
                    <a:lumOff val="5000"/>
                  </a:schemeClr>
                </a:solidFill>
              </a:rPr>
              <a:t>Evropská rada pro inovace</a:t>
            </a:r>
          </a:p>
        </p:txBody>
      </p:sp>
      <p:sp>
        <p:nvSpPr>
          <p:cNvPr id="11" name="TextovéPole 10">
            <a:extLst>
              <a:ext uri="{FF2B5EF4-FFF2-40B4-BE49-F238E27FC236}">
                <a16:creationId xmlns:a16="http://schemas.microsoft.com/office/drawing/2014/main" id="{29ED3F13-4DAB-45AE-88E1-0535A03D245F}"/>
              </a:ext>
            </a:extLst>
          </p:cNvPr>
          <p:cNvSpPr txBox="1"/>
          <p:nvPr/>
        </p:nvSpPr>
        <p:spPr>
          <a:xfrm>
            <a:off x="8250737" y="3278510"/>
            <a:ext cx="3112851" cy="615553"/>
          </a:xfrm>
          <a:prstGeom prst="rect">
            <a:avLst/>
          </a:prstGeom>
          <a:noFill/>
        </p:spPr>
        <p:txBody>
          <a:bodyPr wrap="square" lIns="0" tIns="0" rIns="0" bIns="0" rtlCol="0">
            <a:spAutoFit/>
          </a:bodyPr>
          <a:lstStyle/>
          <a:p>
            <a:pPr>
              <a:spcBef>
                <a:spcPts val="1000"/>
              </a:spcBef>
              <a:buClr>
                <a:schemeClr val="bg2"/>
              </a:buClr>
            </a:pPr>
            <a:r>
              <a:rPr lang="cs-CZ" sz="2000">
                <a:solidFill>
                  <a:schemeClr val="tx1">
                    <a:lumMod val="95000"/>
                    <a:lumOff val="5000"/>
                  </a:schemeClr>
                </a:solidFill>
              </a:rPr>
              <a:t>Evropské inovační ekosystémy</a:t>
            </a:r>
          </a:p>
        </p:txBody>
      </p:sp>
      <p:sp>
        <p:nvSpPr>
          <p:cNvPr id="12" name="TextovéPole 11">
            <a:extLst>
              <a:ext uri="{FF2B5EF4-FFF2-40B4-BE49-F238E27FC236}">
                <a16:creationId xmlns:a16="http://schemas.microsoft.com/office/drawing/2014/main" id="{F63E9CA4-AD96-42A6-AA68-346ABD166775}"/>
              </a:ext>
            </a:extLst>
          </p:cNvPr>
          <p:cNvSpPr txBox="1"/>
          <p:nvPr/>
        </p:nvSpPr>
        <p:spPr>
          <a:xfrm>
            <a:off x="8250737" y="4174296"/>
            <a:ext cx="3112851" cy="615553"/>
          </a:xfrm>
          <a:prstGeom prst="rect">
            <a:avLst/>
          </a:prstGeom>
          <a:noFill/>
        </p:spPr>
        <p:txBody>
          <a:bodyPr wrap="square" lIns="0" tIns="0" rIns="0" bIns="0" rtlCol="0">
            <a:spAutoFit/>
          </a:bodyPr>
          <a:lstStyle/>
          <a:p>
            <a:pPr>
              <a:spcBef>
                <a:spcPts val="1000"/>
              </a:spcBef>
              <a:buClr>
                <a:schemeClr val="bg2"/>
              </a:buClr>
            </a:pPr>
            <a:r>
              <a:rPr lang="cs-CZ" sz="2000">
                <a:solidFill>
                  <a:schemeClr val="tx1">
                    <a:lumMod val="95000"/>
                    <a:lumOff val="5000"/>
                  </a:schemeClr>
                </a:solidFill>
              </a:rPr>
              <a:t>Evropský inovační</a:t>
            </a:r>
            <a:br>
              <a:rPr lang="cs-CZ" sz="2000">
                <a:solidFill>
                  <a:schemeClr val="tx1">
                    <a:lumMod val="95000"/>
                    <a:lumOff val="5000"/>
                  </a:schemeClr>
                </a:solidFill>
              </a:rPr>
            </a:br>
            <a:r>
              <a:rPr lang="cs-CZ" sz="2000">
                <a:solidFill>
                  <a:schemeClr val="tx1">
                    <a:lumMod val="95000"/>
                    <a:lumOff val="5000"/>
                  </a:schemeClr>
                </a:solidFill>
              </a:rPr>
              <a:t>a technologický institut</a:t>
            </a:r>
          </a:p>
        </p:txBody>
      </p:sp>
      <p:sp>
        <p:nvSpPr>
          <p:cNvPr id="59" name="Obdélník 58">
            <a:extLst>
              <a:ext uri="{FF2B5EF4-FFF2-40B4-BE49-F238E27FC236}">
                <a16:creationId xmlns:a16="http://schemas.microsoft.com/office/drawing/2014/main" id="{B6633F79-5B26-42C3-8B74-FD63FC0D6413}"/>
              </a:ext>
            </a:extLst>
          </p:cNvPr>
          <p:cNvSpPr/>
          <p:nvPr/>
        </p:nvSpPr>
        <p:spPr>
          <a:xfrm>
            <a:off x="720386" y="5658919"/>
            <a:ext cx="10736792" cy="305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cs-CZ">
              <a:latin typeface="+mj-lt"/>
            </a:endParaRPr>
          </a:p>
        </p:txBody>
      </p:sp>
      <p:sp>
        <p:nvSpPr>
          <p:cNvPr id="28" name="Obdélník 27">
            <a:extLst>
              <a:ext uri="{FF2B5EF4-FFF2-40B4-BE49-F238E27FC236}">
                <a16:creationId xmlns:a16="http://schemas.microsoft.com/office/drawing/2014/main" id="{81CF722F-DB4A-425F-92E8-309DF594E2BC}"/>
              </a:ext>
            </a:extLst>
          </p:cNvPr>
          <p:cNvSpPr/>
          <p:nvPr/>
        </p:nvSpPr>
        <p:spPr>
          <a:xfrm>
            <a:off x="4467497" y="4876549"/>
            <a:ext cx="3333880" cy="38162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0" bIns="0" rtlCol="0" anchor="ctr"/>
          <a:lstStyle/>
          <a:p>
            <a:r>
              <a:rPr lang="cs-CZ" sz="1600">
                <a:solidFill>
                  <a:schemeClr val="tx1"/>
                </a:solidFill>
              </a:rPr>
              <a:t>Společné výzkumné středisko</a:t>
            </a:r>
          </a:p>
        </p:txBody>
      </p:sp>
      <p:sp>
        <p:nvSpPr>
          <p:cNvPr id="20" name="TextovéPole 19">
            <a:extLst>
              <a:ext uri="{FF2B5EF4-FFF2-40B4-BE49-F238E27FC236}">
                <a16:creationId xmlns:a16="http://schemas.microsoft.com/office/drawing/2014/main" id="{3793DCBE-8F40-42F7-86A2-D2E1E7D03D6A}"/>
              </a:ext>
            </a:extLst>
          </p:cNvPr>
          <p:cNvSpPr txBox="1"/>
          <p:nvPr/>
        </p:nvSpPr>
        <p:spPr>
          <a:xfrm>
            <a:off x="1572065" y="1668585"/>
            <a:ext cx="1831501" cy="523220"/>
          </a:xfrm>
          <a:prstGeom prst="rect">
            <a:avLst/>
          </a:prstGeom>
          <a:noFill/>
        </p:spPr>
        <p:txBody>
          <a:bodyPr wrap="square" lIns="0" tIns="0" rIns="0" bIns="0">
            <a:spAutoFit/>
          </a:bodyPr>
          <a:lstStyle/>
          <a:p>
            <a:r>
              <a:rPr lang="cs-CZ" sz="2000">
                <a:solidFill>
                  <a:schemeClr val="bg1"/>
                </a:solidFill>
                <a:latin typeface="+mj-lt"/>
              </a:rPr>
              <a:t>1. PILÍŘ</a:t>
            </a:r>
            <a:br>
              <a:rPr lang="cs-CZ" sz="1800">
                <a:solidFill>
                  <a:schemeClr val="bg1"/>
                </a:solidFill>
                <a:latin typeface="+mj-lt"/>
              </a:rPr>
            </a:br>
            <a:r>
              <a:rPr lang="cs-CZ" sz="1400">
                <a:solidFill>
                  <a:schemeClr val="bg1"/>
                </a:solidFill>
              </a:rPr>
              <a:t>Vynikající věda</a:t>
            </a:r>
            <a:endParaRPr lang="cs-CZ" sz="1400">
              <a:solidFill>
                <a:schemeClr val="bg1"/>
              </a:solidFill>
              <a:latin typeface="+mj-lt"/>
            </a:endParaRPr>
          </a:p>
        </p:txBody>
      </p:sp>
      <p:sp>
        <p:nvSpPr>
          <p:cNvPr id="22" name="TextovéPole 21">
            <a:extLst>
              <a:ext uri="{FF2B5EF4-FFF2-40B4-BE49-F238E27FC236}">
                <a16:creationId xmlns:a16="http://schemas.microsoft.com/office/drawing/2014/main" id="{AE68BF8C-79DB-443B-B914-03FFA2C66877}"/>
              </a:ext>
            </a:extLst>
          </p:cNvPr>
          <p:cNvSpPr txBox="1"/>
          <p:nvPr/>
        </p:nvSpPr>
        <p:spPr>
          <a:xfrm>
            <a:off x="5188109" y="1668585"/>
            <a:ext cx="2613269" cy="738664"/>
          </a:xfrm>
          <a:prstGeom prst="rect">
            <a:avLst/>
          </a:prstGeom>
          <a:noFill/>
        </p:spPr>
        <p:txBody>
          <a:bodyPr wrap="square" lIns="0" tIns="0" rIns="0" bIns="0">
            <a:spAutoFit/>
          </a:bodyPr>
          <a:lstStyle/>
          <a:p>
            <a:r>
              <a:rPr lang="cs-CZ" sz="2000">
                <a:solidFill>
                  <a:schemeClr val="bg1"/>
                </a:solidFill>
                <a:latin typeface="+mj-lt"/>
              </a:rPr>
              <a:t>2. PILÍŘ</a:t>
            </a:r>
            <a:br>
              <a:rPr lang="cs-CZ" sz="1300">
                <a:solidFill>
                  <a:schemeClr val="bg1"/>
                </a:solidFill>
                <a:latin typeface="+mj-lt"/>
              </a:rPr>
            </a:br>
            <a:r>
              <a:rPr lang="cs-CZ" sz="1400">
                <a:solidFill>
                  <a:schemeClr val="bg1"/>
                </a:solidFill>
              </a:rPr>
              <a:t>Globální výzvy</a:t>
            </a:r>
            <a:br>
              <a:rPr lang="cs-CZ" sz="1400">
                <a:solidFill>
                  <a:schemeClr val="bg1"/>
                </a:solidFill>
              </a:rPr>
            </a:br>
            <a:r>
              <a:rPr lang="cs-CZ" sz="1400">
                <a:solidFill>
                  <a:schemeClr val="bg1"/>
                </a:solidFill>
              </a:rPr>
              <a:t>a konkurenceschopnost průmyslu</a:t>
            </a:r>
            <a:endParaRPr lang="cs-CZ" sz="1400">
              <a:solidFill>
                <a:schemeClr val="bg1"/>
              </a:solidFill>
              <a:latin typeface="+mj-lt"/>
            </a:endParaRPr>
          </a:p>
        </p:txBody>
      </p:sp>
      <p:sp>
        <p:nvSpPr>
          <p:cNvPr id="24" name="TextovéPole 23">
            <a:extLst>
              <a:ext uri="{FF2B5EF4-FFF2-40B4-BE49-F238E27FC236}">
                <a16:creationId xmlns:a16="http://schemas.microsoft.com/office/drawing/2014/main" id="{794F7FB0-25D6-4AF7-B921-A445449CDEF4}"/>
              </a:ext>
            </a:extLst>
          </p:cNvPr>
          <p:cNvSpPr txBox="1"/>
          <p:nvPr/>
        </p:nvSpPr>
        <p:spPr>
          <a:xfrm>
            <a:off x="8903945" y="1653992"/>
            <a:ext cx="2130123" cy="523220"/>
          </a:xfrm>
          <a:prstGeom prst="rect">
            <a:avLst/>
          </a:prstGeom>
          <a:noFill/>
        </p:spPr>
        <p:txBody>
          <a:bodyPr wrap="square" lIns="0" tIns="0" rIns="0" bIns="0">
            <a:spAutoFit/>
          </a:bodyPr>
          <a:lstStyle/>
          <a:p>
            <a:r>
              <a:rPr lang="cs-CZ" sz="2000">
                <a:solidFill>
                  <a:schemeClr val="bg1"/>
                </a:solidFill>
                <a:latin typeface="+mj-lt"/>
              </a:rPr>
              <a:t>3. PILÍŘ</a:t>
            </a:r>
            <a:br>
              <a:rPr lang="cs-CZ" sz="1800">
                <a:solidFill>
                  <a:schemeClr val="bg1"/>
                </a:solidFill>
                <a:latin typeface="+mj-lt"/>
              </a:rPr>
            </a:br>
            <a:r>
              <a:rPr lang="cs-CZ" sz="1400">
                <a:solidFill>
                  <a:schemeClr val="bg1"/>
                </a:solidFill>
              </a:rPr>
              <a:t>Inovativní Evropa</a:t>
            </a:r>
            <a:endParaRPr lang="cs-CZ" sz="1400">
              <a:solidFill>
                <a:schemeClr val="bg1"/>
              </a:solidFill>
              <a:latin typeface="+mj-lt"/>
            </a:endParaRPr>
          </a:p>
        </p:txBody>
      </p:sp>
      <p:cxnSp>
        <p:nvCxnSpPr>
          <p:cNvPr id="26" name="Přímá spojnice 25">
            <a:extLst>
              <a:ext uri="{FF2B5EF4-FFF2-40B4-BE49-F238E27FC236}">
                <a16:creationId xmlns:a16="http://schemas.microsoft.com/office/drawing/2014/main" id="{B08B8730-2206-41CA-A41A-484FF05C3AE5}"/>
              </a:ext>
            </a:extLst>
          </p:cNvPr>
          <p:cNvCxnSpPr>
            <a:cxnSpLocks/>
          </p:cNvCxnSpPr>
          <p:nvPr/>
        </p:nvCxnSpPr>
        <p:spPr>
          <a:xfrm flipV="1">
            <a:off x="8062102" y="1521754"/>
            <a:ext cx="0" cy="99613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Přímá spojnice 31">
            <a:extLst>
              <a:ext uri="{FF2B5EF4-FFF2-40B4-BE49-F238E27FC236}">
                <a16:creationId xmlns:a16="http://schemas.microsoft.com/office/drawing/2014/main" id="{FA1348E3-74D4-4285-9AF6-03D7055F9219}"/>
              </a:ext>
            </a:extLst>
          </p:cNvPr>
          <p:cNvCxnSpPr>
            <a:cxnSpLocks/>
          </p:cNvCxnSpPr>
          <p:nvPr/>
        </p:nvCxnSpPr>
        <p:spPr>
          <a:xfrm flipV="1">
            <a:off x="4127769" y="1521754"/>
            <a:ext cx="0" cy="99613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TextovéPole 37">
            <a:extLst>
              <a:ext uri="{FF2B5EF4-FFF2-40B4-BE49-F238E27FC236}">
                <a16:creationId xmlns:a16="http://schemas.microsoft.com/office/drawing/2014/main" id="{A5855A03-B1B5-4EE2-A695-21166DE7F4B3}"/>
              </a:ext>
            </a:extLst>
          </p:cNvPr>
          <p:cNvSpPr txBox="1"/>
          <p:nvPr/>
        </p:nvSpPr>
        <p:spPr>
          <a:xfrm>
            <a:off x="4305401" y="2665100"/>
            <a:ext cx="3535680" cy="2118785"/>
          </a:xfrm>
          <a:prstGeom prst="rect">
            <a:avLst/>
          </a:prstGeom>
          <a:noFill/>
        </p:spPr>
        <p:txBody>
          <a:bodyPr wrap="square" lIns="0" tIns="0" rIns="0" bIns="0">
            <a:spAutoFit/>
          </a:bodyPr>
          <a:lstStyle/>
          <a:p>
            <a:pPr marL="177800" indent="-177800">
              <a:lnSpc>
                <a:spcPct val="120000"/>
              </a:lnSpc>
            </a:pPr>
            <a:r>
              <a:rPr lang="cs-CZ">
                <a:latin typeface="+mj-lt"/>
              </a:rPr>
              <a:t>Klastry</a:t>
            </a:r>
          </a:p>
          <a:p>
            <a:pPr marL="177800" indent="-177800">
              <a:lnSpc>
                <a:spcPct val="120000"/>
              </a:lnSpc>
              <a:buClr>
                <a:schemeClr val="accent1"/>
              </a:buClr>
              <a:buSzPct val="110000"/>
              <a:buFont typeface="Wingdings" panose="05000000000000000000" pitchFamily="2" charset="2"/>
              <a:buChar char="§"/>
            </a:pPr>
            <a:r>
              <a:rPr lang="cs-CZ" sz="1400"/>
              <a:t>Zdraví</a:t>
            </a:r>
          </a:p>
          <a:p>
            <a:pPr marL="177800" indent="-177800">
              <a:lnSpc>
                <a:spcPct val="120000"/>
              </a:lnSpc>
              <a:buClr>
                <a:schemeClr val="accent1"/>
              </a:buClr>
              <a:buSzPct val="110000"/>
              <a:buFont typeface="Wingdings" panose="05000000000000000000" pitchFamily="2" charset="2"/>
              <a:buChar char="§"/>
            </a:pPr>
            <a:r>
              <a:rPr lang="cs-CZ" sz="1400"/>
              <a:t>Kultura, kreativita a inkluzivní společnost</a:t>
            </a:r>
          </a:p>
          <a:p>
            <a:pPr marL="177800" indent="-177800">
              <a:lnSpc>
                <a:spcPct val="120000"/>
              </a:lnSpc>
              <a:buClr>
                <a:schemeClr val="accent1"/>
              </a:buClr>
              <a:buSzPct val="110000"/>
              <a:buFont typeface="Wingdings" panose="05000000000000000000" pitchFamily="2" charset="2"/>
              <a:buChar char="§"/>
            </a:pPr>
            <a:r>
              <a:rPr lang="cs-CZ" sz="1400"/>
              <a:t>Civilní bezpečnost pro společnost</a:t>
            </a:r>
          </a:p>
          <a:p>
            <a:pPr marL="177800" indent="-177800">
              <a:lnSpc>
                <a:spcPct val="120000"/>
              </a:lnSpc>
              <a:buClr>
                <a:schemeClr val="accent1"/>
              </a:buClr>
              <a:buSzPct val="110000"/>
              <a:buFont typeface="Wingdings" panose="05000000000000000000" pitchFamily="2" charset="2"/>
              <a:buChar char="§"/>
            </a:pPr>
            <a:r>
              <a:rPr lang="cs-CZ" sz="1400"/>
              <a:t>Digitalizace, průmysl a vesmír</a:t>
            </a:r>
          </a:p>
          <a:p>
            <a:pPr marL="177800" indent="-177800">
              <a:lnSpc>
                <a:spcPct val="120000"/>
              </a:lnSpc>
              <a:buClr>
                <a:schemeClr val="accent1"/>
              </a:buClr>
              <a:buSzPct val="110000"/>
              <a:buFont typeface="Wingdings" panose="05000000000000000000" pitchFamily="2" charset="2"/>
              <a:buChar char="§"/>
            </a:pPr>
            <a:r>
              <a:rPr lang="cs-CZ" sz="1400"/>
              <a:t>Klima, energetika a doprava</a:t>
            </a:r>
          </a:p>
          <a:p>
            <a:pPr marL="177800" indent="-177800">
              <a:lnSpc>
                <a:spcPct val="120000"/>
              </a:lnSpc>
              <a:buClr>
                <a:schemeClr val="accent1"/>
              </a:buClr>
              <a:buSzPct val="110000"/>
              <a:buFont typeface="Wingdings" panose="05000000000000000000" pitchFamily="2" charset="2"/>
              <a:buChar char="§"/>
            </a:pPr>
            <a:r>
              <a:rPr lang="cs-CZ" sz="1400"/>
              <a:t>Potraviny, </a:t>
            </a:r>
            <a:r>
              <a:rPr lang="cs-CZ" sz="1400" err="1"/>
              <a:t>bioekonomika</a:t>
            </a:r>
            <a:r>
              <a:rPr lang="cs-CZ" sz="1400"/>
              <a:t>, přírodní zdroje,</a:t>
            </a:r>
            <a:br>
              <a:rPr lang="cs-CZ" sz="1400"/>
            </a:br>
            <a:r>
              <a:rPr lang="cs-CZ" sz="1400"/>
              <a:t>zemědělství a životní prostředí</a:t>
            </a:r>
          </a:p>
        </p:txBody>
      </p:sp>
      <p:cxnSp>
        <p:nvCxnSpPr>
          <p:cNvPr id="19" name="Přímá spojnice 18">
            <a:extLst>
              <a:ext uri="{FF2B5EF4-FFF2-40B4-BE49-F238E27FC236}">
                <a16:creationId xmlns:a16="http://schemas.microsoft.com/office/drawing/2014/main" id="{660ED7BC-2EBB-4029-A19A-9C973F7A28DB}"/>
              </a:ext>
            </a:extLst>
          </p:cNvPr>
          <p:cNvCxnSpPr/>
          <p:nvPr/>
        </p:nvCxnSpPr>
        <p:spPr>
          <a:xfrm>
            <a:off x="8062102" y="3131820"/>
            <a:ext cx="3395076"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2" name="Přímá spojnice 41">
            <a:extLst>
              <a:ext uri="{FF2B5EF4-FFF2-40B4-BE49-F238E27FC236}">
                <a16:creationId xmlns:a16="http://schemas.microsoft.com/office/drawing/2014/main" id="{88B3EA56-6B17-4DA4-9502-2BBBFB86ABE8}"/>
              </a:ext>
            </a:extLst>
          </p:cNvPr>
          <p:cNvCxnSpPr/>
          <p:nvPr/>
        </p:nvCxnSpPr>
        <p:spPr>
          <a:xfrm>
            <a:off x="8062102" y="4046220"/>
            <a:ext cx="3395076"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3" name="Přímá spojnice 42">
            <a:extLst>
              <a:ext uri="{FF2B5EF4-FFF2-40B4-BE49-F238E27FC236}">
                <a16:creationId xmlns:a16="http://schemas.microsoft.com/office/drawing/2014/main" id="{9478EEB4-252A-45C9-86B0-3A0317A21F5E}"/>
              </a:ext>
            </a:extLst>
          </p:cNvPr>
          <p:cNvCxnSpPr>
            <a:cxnSpLocks/>
          </p:cNvCxnSpPr>
          <p:nvPr/>
        </p:nvCxnSpPr>
        <p:spPr>
          <a:xfrm>
            <a:off x="743982" y="3131820"/>
            <a:ext cx="3383787"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4" name="Přímá spojnice 43">
            <a:extLst>
              <a:ext uri="{FF2B5EF4-FFF2-40B4-BE49-F238E27FC236}">
                <a16:creationId xmlns:a16="http://schemas.microsoft.com/office/drawing/2014/main" id="{BFEDF3B5-920C-43D9-A5B1-D9E17132D513}"/>
              </a:ext>
            </a:extLst>
          </p:cNvPr>
          <p:cNvCxnSpPr>
            <a:cxnSpLocks/>
          </p:cNvCxnSpPr>
          <p:nvPr/>
        </p:nvCxnSpPr>
        <p:spPr>
          <a:xfrm>
            <a:off x="743982" y="4046220"/>
            <a:ext cx="3383787"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Volný tvar: obrazec 26">
            <a:extLst>
              <a:ext uri="{FF2B5EF4-FFF2-40B4-BE49-F238E27FC236}">
                <a16:creationId xmlns:a16="http://schemas.microsoft.com/office/drawing/2014/main" id="{A634313F-3E9B-416F-85D0-6E72D0B6BCC8}"/>
              </a:ext>
            </a:extLst>
          </p:cNvPr>
          <p:cNvSpPr/>
          <p:nvPr/>
        </p:nvSpPr>
        <p:spPr>
          <a:xfrm>
            <a:off x="4291488" y="1653992"/>
            <a:ext cx="726985" cy="726983"/>
          </a:xfrm>
          <a:custGeom>
            <a:avLst/>
            <a:gdLst>
              <a:gd name="connsiteX0" fmla="*/ 215175 w 430350"/>
              <a:gd name="connsiteY0" fmla="*/ 0 h 430350"/>
              <a:gd name="connsiteX1" fmla="*/ 272344 w 430350"/>
              <a:gd name="connsiteY1" fmla="*/ 7691 h 430350"/>
              <a:gd name="connsiteX2" fmla="*/ 323811 w 430350"/>
              <a:gd name="connsiteY2" fmla="*/ 29310 h 430350"/>
              <a:gd name="connsiteX3" fmla="*/ 367427 w 430350"/>
              <a:gd name="connsiteY3" fmla="*/ 62923 h 430350"/>
              <a:gd name="connsiteX4" fmla="*/ 401040 w 430350"/>
              <a:gd name="connsiteY4" fmla="*/ 106539 h 430350"/>
              <a:gd name="connsiteX5" fmla="*/ 422659 w 430350"/>
              <a:gd name="connsiteY5" fmla="*/ 158007 h 430350"/>
              <a:gd name="connsiteX6" fmla="*/ 430350 w 430350"/>
              <a:gd name="connsiteY6" fmla="*/ 215175 h 430350"/>
              <a:gd name="connsiteX7" fmla="*/ 422659 w 430350"/>
              <a:gd name="connsiteY7" fmla="*/ 272344 h 430350"/>
              <a:gd name="connsiteX8" fmla="*/ 401040 w 430350"/>
              <a:gd name="connsiteY8" fmla="*/ 323811 h 430350"/>
              <a:gd name="connsiteX9" fmla="*/ 367427 w 430350"/>
              <a:gd name="connsiteY9" fmla="*/ 367427 h 430350"/>
              <a:gd name="connsiteX10" fmla="*/ 323811 w 430350"/>
              <a:gd name="connsiteY10" fmla="*/ 401040 h 430350"/>
              <a:gd name="connsiteX11" fmla="*/ 272344 w 430350"/>
              <a:gd name="connsiteY11" fmla="*/ 422660 h 430350"/>
              <a:gd name="connsiteX12" fmla="*/ 215175 w 430350"/>
              <a:gd name="connsiteY12" fmla="*/ 430350 h 430350"/>
              <a:gd name="connsiteX13" fmla="*/ 158007 w 430350"/>
              <a:gd name="connsiteY13" fmla="*/ 422660 h 430350"/>
              <a:gd name="connsiteX14" fmla="*/ 106538 w 430350"/>
              <a:gd name="connsiteY14" fmla="*/ 401040 h 430350"/>
              <a:gd name="connsiteX15" fmla="*/ 62923 w 430350"/>
              <a:gd name="connsiteY15" fmla="*/ 367427 h 430350"/>
              <a:gd name="connsiteX16" fmla="*/ 29310 w 430350"/>
              <a:gd name="connsiteY16" fmla="*/ 323811 h 430350"/>
              <a:gd name="connsiteX17" fmla="*/ 7690 w 430350"/>
              <a:gd name="connsiteY17" fmla="*/ 272451 h 430350"/>
              <a:gd name="connsiteX18" fmla="*/ 0 w 430350"/>
              <a:gd name="connsiteY18" fmla="*/ 215229 h 430350"/>
              <a:gd name="connsiteX19" fmla="*/ 7690 w 430350"/>
              <a:gd name="connsiteY19" fmla="*/ 158060 h 430350"/>
              <a:gd name="connsiteX20" fmla="*/ 29310 w 430350"/>
              <a:gd name="connsiteY20" fmla="*/ 106593 h 430350"/>
              <a:gd name="connsiteX21" fmla="*/ 62923 w 430350"/>
              <a:gd name="connsiteY21" fmla="*/ 62977 h 430350"/>
              <a:gd name="connsiteX22" fmla="*/ 106538 w 430350"/>
              <a:gd name="connsiteY22" fmla="*/ 29364 h 430350"/>
              <a:gd name="connsiteX23" fmla="*/ 157899 w 430350"/>
              <a:gd name="connsiteY23" fmla="*/ 7744 h 430350"/>
              <a:gd name="connsiteX24" fmla="*/ 215175 w 430350"/>
              <a:gd name="connsiteY24" fmla="*/ 0 h 430350"/>
              <a:gd name="connsiteX25" fmla="*/ 26944 w 430350"/>
              <a:gd name="connsiteY25" fmla="*/ 215121 h 430350"/>
              <a:gd name="connsiteX26" fmla="*/ 34742 w 430350"/>
              <a:gd name="connsiteY26" fmla="*/ 268902 h 430350"/>
              <a:gd name="connsiteX27" fmla="*/ 111003 w 430350"/>
              <a:gd name="connsiteY27" fmla="*/ 268902 h 430350"/>
              <a:gd name="connsiteX28" fmla="*/ 108475 w 430350"/>
              <a:gd name="connsiteY28" fmla="*/ 242119 h 430350"/>
              <a:gd name="connsiteX29" fmla="*/ 107614 w 430350"/>
              <a:gd name="connsiteY29" fmla="*/ 215121 h 430350"/>
              <a:gd name="connsiteX30" fmla="*/ 108475 w 430350"/>
              <a:gd name="connsiteY30" fmla="*/ 188123 h 430350"/>
              <a:gd name="connsiteX31" fmla="*/ 111003 w 430350"/>
              <a:gd name="connsiteY31" fmla="*/ 161341 h 430350"/>
              <a:gd name="connsiteX32" fmla="*/ 34742 w 430350"/>
              <a:gd name="connsiteY32" fmla="*/ 161341 h 430350"/>
              <a:gd name="connsiteX33" fmla="*/ 26944 w 430350"/>
              <a:gd name="connsiteY33" fmla="*/ 215121 h 430350"/>
              <a:gd name="connsiteX34" fmla="*/ 153596 w 430350"/>
              <a:gd name="connsiteY34" fmla="*/ 37162 h 430350"/>
              <a:gd name="connsiteX35" fmla="*/ 119769 w 430350"/>
              <a:gd name="connsiteY35" fmla="*/ 52920 h 430350"/>
              <a:gd name="connsiteX36" fmla="*/ 89705 w 430350"/>
              <a:gd name="connsiteY36" fmla="*/ 74970 h 430350"/>
              <a:gd name="connsiteX37" fmla="*/ 64483 w 430350"/>
              <a:gd name="connsiteY37" fmla="*/ 102398 h 430350"/>
              <a:gd name="connsiteX38" fmla="*/ 45176 w 430350"/>
              <a:gd name="connsiteY38" fmla="*/ 134451 h 430350"/>
              <a:gd name="connsiteX39" fmla="*/ 115144 w 430350"/>
              <a:gd name="connsiteY39" fmla="*/ 134451 h 430350"/>
              <a:gd name="connsiteX40" fmla="*/ 121006 w 430350"/>
              <a:gd name="connsiteY40" fmla="*/ 109013 h 430350"/>
              <a:gd name="connsiteX41" fmla="*/ 129073 w 430350"/>
              <a:gd name="connsiteY41" fmla="*/ 83682 h 430350"/>
              <a:gd name="connsiteX42" fmla="*/ 139883 w 430350"/>
              <a:gd name="connsiteY42" fmla="*/ 59427 h 430350"/>
              <a:gd name="connsiteX43" fmla="*/ 153596 w 430350"/>
              <a:gd name="connsiteY43" fmla="*/ 37162 h 430350"/>
              <a:gd name="connsiteX44" fmla="*/ 45176 w 430350"/>
              <a:gd name="connsiteY44" fmla="*/ 295792 h 430350"/>
              <a:gd name="connsiteX45" fmla="*/ 64483 w 430350"/>
              <a:gd name="connsiteY45" fmla="*/ 327845 h 430350"/>
              <a:gd name="connsiteX46" fmla="*/ 89705 w 430350"/>
              <a:gd name="connsiteY46" fmla="*/ 355273 h 430350"/>
              <a:gd name="connsiteX47" fmla="*/ 119769 w 430350"/>
              <a:gd name="connsiteY47" fmla="*/ 377323 h 430350"/>
              <a:gd name="connsiteX48" fmla="*/ 153596 w 430350"/>
              <a:gd name="connsiteY48" fmla="*/ 393081 h 430350"/>
              <a:gd name="connsiteX49" fmla="*/ 139937 w 430350"/>
              <a:gd name="connsiteY49" fmla="*/ 370815 h 430350"/>
              <a:gd name="connsiteX50" fmla="*/ 129127 w 430350"/>
              <a:gd name="connsiteY50" fmla="*/ 346560 h 430350"/>
              <a:gd name="connsiteX51" fmla="*/ 121060 w 430350"/>
              <a:gd name="connsiteY51" fmla="*/ 321230 h 430350"/>
              <a:gd name="connsiteX52" fmla="*/ 115198 w 430350"/>
              <a:gd name="connsiteY52" fmla="*/ 295792 h 430350"/>
              <a:gd name="connsiteX53" fmla="*/ 45176 w 430350"/>
              <a:gd name="connsiteY53" fmla="*/ 295792 h 430350"/>
              <a:gd name="connsiteX54" fmla="*/ 292242 w 430350"/>
              <a:gd name="connsiteY54" fmla="*/ 268902 h 430350"/>
              <a:gd name="connsiteX55" fmla="*/ 294877 w 430350"/>
              <a:gd name="connsiteY55" fmla="*/ 242119 h 430350"/>
              <a:gd name="connsiteX56" fmla="*/ 295846 w 430350"/>
              <a:gd name="connsiteY56" fmla="*/ 215121 h 430350"/>
              <a:gd name="connsiteX57" fmla="*/ 294877 w 430350"/>
              <a:gd name="connsiteY57" fmla="*/ 188123 h 430350"/>
              <a:gd name="connsiteX58" fmla="*/ 292242 w 430350"/>
              <a:gd name="connsiteY58" fmla="*/ 161341 h 430350"/>
              <a:gd name="connsiteX59" fmla="*/ 138054 w 430350"/>
              <a:gd name="connsiteY59" fmla="*/ 161341 h 430350"/>
              <a:gd name="connsiteX60" fmla="*/ 135419 w 430350"/>
              <a:gd name="connsiteY60" fmla="*/ 188123 h 430350"/>
              <a:gd name="connsiteX61" fmla="*/ 134451 w 430350"/>
              <a:gd name="connsiteY61" fmla="*/ 215121 h 430350"/>
              <a:gd name="connsiteX62" fmla="*/ 135419 w 430350"/>
              <a:gd name="connsiteY62" fmla="*/ 242119 h 430350"/>
              <a:gd name="connsiteX63" fmla="*/ 138054 w 430350"/>
              <a:gd name="connsiteY63" fmla="*/ 268902 h 430350"/>
              <a:gd name="connsiteX64" fmla="*/ 292242 w 430350"/>
              <a:gd name="connsiteY64" fmla="*/ 268902 h 430350"/>
              <a:gd name="connsiteX65" fmla="*/ 215175 w 430350"/>
              <a:gd name="connsiteY65" fmla="*/ 26890 h 430350"/>
              <a:gd name="connsiteX66" fmla="*/ 195975 w 430350"/>
              <a:gd name="connsiteY66" fmla="*/ 32537 h 430350"/>
              <a:gd name="connsiteX67" fmla="*/ 179465 w 430350"/>
              <a:gd name="connsiteY67" fmla="*/ 47434 h 430350"/>
              <a:gd name="connsiteX68" fmla="*/ 165912 w 430350"/>
              <a:gd name="connsiteY68" fmla="*/ 68355 h 430350"/>
              <a:gd name="connsiteX69" fmla="*/ 155318 w 430350"/>
              <a:gd name="connsiteY69" fmla="*/ 91964 h 430350"/>
              <a:gd name="connsiteX70" fmla="*/ 147519 w 430350"/>
              <a:gd name="connsiteY70" fmla="*/ 115090 h 430350"/>
              <a:gd name="connsiteX71" fmla="*/ 142679 w 430350"/>
              <a:gd name="connsiteY71" fmla="*/ 134397 h 430350"/>
              <a:gd name="connsiteX72" fmla="*/ 287617 w 430350"/>
              <a:gd name="connsiteY72" fmla="*/ 134397 h 430350"/>
              <a:gd name="connsiteX73" fmla="*/ 282777 w 430350"/>
              <a:gd name="connsiteY73" fmla="*/ 115090 h 430350"/>
              <a:gd name="connsiteX74" fmla="*/ 274979 w 430350"/>
              <a:gd name="connsiteY74" fmla="*/ 91964 h 430350"/>
              <a:gd name="connsiteX75" fmla="*/ 264384 w 430350"/>
              <a:gd name="connsiteY75" fmla="*/ 68355 h 430350"/>
              <a:gd name="connsiteX76" fmla="*/ 250832 w 430350"/>
              <a:gd name="connsiteY76" fmla="*/ 47434 h 430350"/>
              <a:gd name="connsiteX77" fmla="*/ 234321 w 430350"/>
              <a:gd name="connsiteY77" fmla="*/ 32537 h 430350"/>
              <a:gd name="connsiteX78" fmla="*/ 215175 w 430350"/>
              <a:gd name="connsiteY78" fmla="*/ 26890 h 430350"/>
              <a:gd name="connsiteX79" fmla="*/ 215175 w 430350"/>
              <a:gd name="connsiteY79" fmla="*/ 403352 h 430350"/>
              <a:gd name="connsiteX80" fmla="*/ 234374 w 430350"/>
              <a:gd name="connsiteY80" fmla="*/ 397706 h 430350"/>
              <a:gd name="connsiteX81" fmla="*/ 250885 w 430350"/>
              <a:gd name="connsiteY81" fmla="*/ 382808 h 430350"/>
              <a:gd name="connsiteX82" fmla="*/ 264438 w 430350"/>
              <a:gd name="connsiteY82" fmla="*/ 361888 h 430350"/>
              <a:gd name="connsiteX83" fmla="*/ 275033 w 430350"/>
              <a:gd name="connsiteY83" fmla="*/ 338278 h 430350"/>
              <a:gd name="connsiteX84" fmla="*/ 282831 w 430350"/>
              <a:gd name="connsiteY84" fmla="*/ 315153 h 430350"/>
              <a:gd name="connsiteX85" fmla="*/ 287671 w 430350"/>
              <a:gd name="connsiteY85" fmla="*/ 295846 h 430350"/>
              <a:gd name="connsiteX86" fmla="*/ 142733 w 430350"/>
              <a:gd name="connsiteY86" fmla="*/ 295846 h 430350"/>
              <a:gd name="connsiteX87" fmla="*/ 147573 w 430350"/>
              <a:gd name="connsiteY87" fmla="*/ 315153 h 430350"/>
              <a:gd name="connsiteX88" fmla="*/ 155371 w 430350"/>
              <a:gd name="connsiteY88" fmla="*/ 338278 h 430350"/>
              <a:gd name="connsiteX89" fmla="*/ 165966 w 430350"/>
              <a:gd name="connsiteY89" fmla="*/ 361888 h 430350"/>
              <a:gd name="connsiteX90" fmla="*/ 179519 w 430350"/>
              <a:gd name="connsiteY90" fmla="*/ 382808 h 430350"/>
              <a:gd name="connsiteX91" fmla="*/ 196029 w 430350"/>
              <a:gd name="connsiteY91" fmla="*/ 397706 h 430350"/>
              <a:gd name="connsiteX92" fmla="*/ 215175 w 430350"/>
              <a:gd name="connsiteY92" fmla="*/ 403352 h 430350"/>
              <a:gd name="connsiteX93" fmla="*/ 385121 w 430350"/>
              <a:gd name="connsiteY93" fmla="*/ 134451 h 430350"/>
              <a:gd name="connsiteX94" fmla="*/ 365814 w 430350"/>
              <a:gd name="connsiteY94" fmla="*/ 102398 h 430350"/>
              <a:gd name="connsiteX95" fmla="*/ 340591 w 430350"/>
              <a:gd name="connsiteY95" fmla="*/ 74970 h 430350"/>
              <a:gd name="connsiteX96" fmla="*/ 310528 w 430350"/>
              <a:gd name="connsiteY96" fmla="*/ 52920 h 430350"/>
              <a:gd name="connsiteX97" fmla="*/ 276700 w 430350"/>
              <a:gd name="connsiteY97" fmla="*/ 37162 h 430350"/>
              <a:gd name="connsiteX98" fmla="*/ 290360 w 430350"/>
              <a:gd name="connsiteY98" fmla="*/ 59427 h 430350"/>
              <a:gd name="connsiteX99" fmla="*/ 301170 w 430350"/>
              <a:gd name="connsiteY99" fmla="*/ 83682 h 430350"/>
              <a:gd name="connsiteX100" fmla="*/ 309237 w 430350"/>
              <a:gd name="connsiteY100" fmla="*/ 109013 h 430350"/>
              <a:gd name="connsiteX101" fmla="*/ 315099 w 430350"/>
              <a:gd name="connsiteY101" fmla="*/ 134451 h 430350"/>
              <a:gd name="connsiteX102" fmla="*/ 385121 w 430350"/>
              <a:gd name="connsiteY102" fmla="*/ 134451 h 430350"/>
              <a:gd name="connsiteX103" fmla="*/ 276700 w 430350"/>
              <a:gd name="connsiteY103" fmla="*/ 393081 h 430350"/>
              <a:gd name="connsiteX104" fmla="*/ 310528 w 430350"/>
              <a:gd name="connsiteY104" fmla="*/ 377323 h 430350"/>
              <a:gd name="connsiteX105" fmla="*/ 340591 w 430350"/>
              <a:gd name="connsiteY105" fmla="*/ 355273 h 430350"/>
              <a:gd name="connsiteX106" fmla="*/ 365814 w 430350"/>
              <a:gd name="connsiteY106" fmla="*/ 327845 h 430350"/>
              <a:gd name="connsiteX107" fmla="*/ 385121 w 430350"/>
              <a:gd name="connsiteY107" fmla="*/ 295792 h 430350"/>
              <a:gd name="connsiteX108" fmla="*/ 315153 w 430350"/>
              <a:gd name="connsiteY108" fmla="*/ 295792 h 430350"/>
              <a:gd name="connsiteX109" fmla="*/ 309291 w 430350"/>
              <a:gd name="connsiteY109" fmla="*/ 321230 h 430350"/>
              <a:gd name="connsiteX110" fmla="*/ 301224 w 430350"/>
              <a:gd name="connsiteY110" fmla="*/ 346560 h 430350"/>
              <a:gd name="connsiteX111" fmla="*/ 290414 w 430350"/>
              <a:gd name="connsiteY111" fmla="*/ 370815 h 430350"/>
              <a:gd name="connsiteX112" fmla="*/ 276700 w 430350"/>
              <a:gd name="connsiteY112" fmla="*/ 393081 h 430350"/>
              <a:gd name="connsiteX113" fmla="*/ 403406 w 430350"/>
              <a:gd name="connsiteY113" fmla="*/ 215121 h 430350"/>
              <a:gd name="connsiteX114" fmla="*/ 395608 w 430350"/>
              <a:gd name="connsiteY114" fmla="*/ 161341 h 430350"/>
              <a:gd name="connsiteX115" fmla="*/ 319348 w 430350"/>
              <a:gd name="connsiteY115" fmla="*/ 161341 h 430350"/>
              <a:gd name="connsiteX116" fmla="*/ 321875 w 430350"/>
              <a:gd name="connsiteY116" fmla="*/ 188123 h 430350"/>
              <a:gd name="connsiteX117" fmla="*/ 322736 w 430350"/>
              <a:gd name="connsiteY117" fmla="*/ 215121 h 430350"/>
              <a:gd name="connsiteX118" fmla="*/ 321875 w 430350"/>
              <a:gd name="connsiteY118" fmla="*/ 242119 h 430350"/>
              <a:gd name="connsiteX119" fmla="*/ 319348 w 430350"/>
              <a:gd name="connsiteY119" fmla="*/ 268902 h 430350"/>
              <a:gd name="connsiteX120" fmla="*/ 395608 w 430350"/>
              <a:gd name="connsiteY120" fmla="*/ 268902 h 430350"/>
              <a:gd name="connsiteX121" fmla="*/ 403406 w 430350"/>
              <a:gd name="connsiteY121" fmla="*/ 215121 h 43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430350" h="430350">
                <a:moveTo>
                  <a:pt x="215175" y="0"/>
                </a:moveTo>
                <a:cubicBezTo>
                  <a:pt x="234912" y="0"/>
                  <a:pt x="253951" y="2582"/>
                  <a:pt x="272344" y="7691"/>
                </a:cubicBezTo>
                <a:cubicBezTo>
                  <a:pt x="290683" y="12800"/>
                  <a:pt x="307839" y="20006"/>
                  <a:pt x="323811" y="29310"/>
                </a:cubicBezTo>
                <a:cubicBezTo>
                  <a:pt x="339784" y="38614"/>
                  <a:pt x="354305" y="49854"/>
                  <a:pt x="367427" y="62923"/>
                </a:cubicBezTo>
                <a:cubicBezTo>
                  <a:pt x="380496" y="76045"/>
                  <a:pt x="391736" y="90566"/>
                  <a:pt x="401040" y="106539"/>
                </a:cubicBezTo>
                <a:cubicBezTo>
                  <a:pt x="410344" y="122512"/>
                  <a:pt x="417551" y="139668"/>
                  <a:pt x="422659" y="158007"/>
                </a:cubicBezTo>
                <a:cubicBezTo>
                  <a:pt x="427769" y="176346"/>
                  <a:pt x="430350" y="195384"/>
                  <a:pt x="430350" y="215175"/>
                </a:cubicBezTo>
                <a:cubicBezTo>
                  <a:pt x="430350" y="234966"/>
                  <a:pt x="427769" y="253951"/>
                  <a:pt x="422659" y="272344"/>
                </a:cubicBezTo>
                <a:cubicBezTo>
                  <a:pt x="417551" y="290683"/>
                  <a:pt x="410344" y="307839"/>
                  <a:pt x="401040" y="323811"/>
                </a:cubicBezTo>
                <a:cubicBezTo>
                  <a:pt x="391736" y="339784"/>
                  <a:pt x="380496" y="354305"/>
                  <a:pt x="367427" y="367427"/>
                </a:cubicBezTo>
                <a:cubicBezTo>
                  <a:pt x="354305" y="380550"/>
                  <a:pt x="339784" y="391736"/>
                  <a:pt x="323811" y="401040"/>
                </a:cubicBezTo>
                <a:cubicBezTo>
                  <a:pt x="307839" y="410344"/>
                  <a:pt x="290683" y="417551"/>
                  <a:pt x="272344" y="422660"/>
                </a:cubicBezTo>
                <a:cubicBezTo>
                  <a:pt x="254004" y="427769"/>
                  <a:pt x="234966" y="430350"/>
                  <a:pt x="215175" y="430350"/>
                </a:cubicBezTo>
                <a:cubicBezTo>
                  <a:pt x="195384" y="430350"/>
                  <a:pt x="176400" y="427822"/>
                  <a:pt x="158007" y="422660"/>
                </a:cubicBezTo>
                <a:cubicBezTo>
                  <a:pt x="139667" y="417551"/>
                  <a:pt x="122512" y="410344"/>
                  <a:pt x="106538" y="401040"/>
                </a:cubicBezTo>
                <a:cubicBezTo>
                  <a:pt x="90566" y="391736"/>
                  <a:pt x="76045" y="380550"/>
                  <a:pt x="62923" y="367427"/>
                </a:cubicBezTo>
                <a:cubicBezTo>
                  <a:pt x="49801" y="354359"/>
                  <a:pt x="38614" y="339784"/>
                  <a:pt x="29310" y="323811"/>
                </a:cubicBezTo>
                <a:cubicBezTo>
                  <a:pt x="20006" y="307839"/>
                  <a:pt x="12800" y="290736"/>
                  <a:pt x="7690" y="272451"/>
                </a:cubicBezTo>
                <a:cubicBezTo>
                  <a:pt x="2581" y="254166"/>
                  <a:pt x="0" y="235074"/>
                  <a:pt x="0" y="215229"/>
                </a:cubicBezTo>
                <a:cubicBezTo>
                  <a:pt x="0" y="195491"/>
                  <a:pt x="2528" y="176453"/>
                  <a:pt x="7690" y="158060"/>
                </a:cubicBezTo>
                <a:cubicBezTo>
                  <a:pt x="12800" y="139721"/>
                  <a:pt x="20006" y="122565"/>
                  <a:pt x="29310" y="106593"/>
                </a:cubicBezTo>
                <a:cubicBezTo>
                  <a:pt x="38614" y="90620"/>
                  <a:pt x="49801" y="76099"/>
                  <a:pt x="62923" y="62977"/>
                </a:cubicBezTo>
                <a:cubicBezTo>
                  <a:pt x="75992" y="49908"/>
                  <a:pt x="90566" y="38668"/>
                  <a:pt x="106538" y="29364"/>
                </a:cubicBezTo>
                <a:cubicBezTo>
                  <a:pt x="122512" y="20060"/>
                  <a:pt x="139614" y="12854"/>
                  <a:pt x="157899" y="7744"/>
                </a:cubicBezTo>
                <a:cubicBezTo>
                  <a:pt x="176184" y="2582"/>
                  <a:pt x="195276" y="0"/>
                  <a:pt x="215175" y="0"/>
                </a:cubicBezTo>
                <a:close/>
                <a:moveTo>
                  <a:pt x="26944" y="215121"/>
                </a:moveTo>
                <a:cubicBezTo>
                  <a:pt x="26944" y="233729"/>
                  <a:pt x="29525" y="251692"/>
                  <a:pt x="34742" y="268902"/>
                </a:cubicBezTo>
                <a:lnTo>
                  <a:pt x="111003" y="268902"/>
                </a:lnTo>
                <a:cubicBezTo>
                  <a:pt x="109873" y="259920"/>
                  <a:pt x="109013" y="250993"/>
                  <a:pt x="108475" y="242119"/>
                </a:cubicBezTo>
                <a:cubicBezTo>
                  <a:pt x="107937" y="233245"/>
                  <a:pt x="107614" y="224210"/>
                  <a:pt x="107614" y="215121"/>
                </a:cubicBezTo>
                <a:cubicBezTo>
                  <a:pt x="107614" y="206032"/>
                  <a:pt x="107883" y="196997"/>
                  <a:pt x="108475" y="188123"/>
                </a:cubicBezTo>
                <a:cubicBezTo>
                  <a:pt x="109013" y="179250"/>
                  <a:pt x="109873" y="170322"/>
                  <a:pt x="111003" y="161341"/>
                </a:cubicBezTo>
                <a:lnTo>
                  <a:pt x="34742" y="161341"/>
                </a:lnTo>
                <a:cubicBezTo>
                  <a:pt x="29525" y="178551"/>
                  <a:pt x="26944" y="196513"/>
                  <a:pt x="26944" y="215121"/>
                </a:cubicBezTo>
                <a:close/>
                <a:moveTo>
                  <a:pt x="153596" y="37162"/>
                </a:moveTo>
                <a:cubicBezTo>
                  <a:pt x="141819" y="41250"/>
                  <a:pt x="130579" y="46466"/>
                  <a:pt x="119769" y="52920"/>
                </a:cubicBezTo>
                <a:cubicBezTo>
                  <a:pt x="108959" y="59374"/>
                  <a:pt x="98956" y="66741"/>
                  <a:pt x="89705" y="74970"/>
                </a:cubicBezTo>
                <a:cubicBezTo>
                  <a:pt x="80455" y="83252"/>
                  <a:pt x="72066" y="92395"/>
                  <a:pt x="64483" y="102398"/>
                </a:cubicBezTo>
                <a:cubicBezTo>
                  <a:pt x="56899" y="112401"/>
                  <a:pt x="50500" y="123103"/>
                  <a:pt x="45176" y="134451"/>
                </a:cubicBezTo>
                <a:lnTo>
                  <a:pt x="115144" y="134451"/>
                </a:lnTo>
                <a:cubicBezTo>
                  <a:pt x="116811" y="126061"/>
                  <a:pt x="118801" y="117564"/>
                  <a:pt x="121006" y="109013"/>
                </a:cubicBezTo>
                <a:cubicBezTo>
                  <a:pt x="123265" y="100462"/>
                  <a:pt x="125954" y="92018"/>
                  <a:pt x="129073" y="83682"/>
                </a:cubicBezTo>
                <a:cubicBezTo>
                  <a:pt x="132246" y="75346"/>
                  <a:pt x="135849" y="67279"/>
                  <a:pt x="139883" y="59427"/>
                </a:cubicBezTo>
                <a:cubicBezTo>
                  <a:pt x="144024" y="51629"/>
                  <a:pt x="148541" y="44207"/>
                  <a:pt x="153596" y="37162"/>
                </a:cubicBezTo>
                <a:close/>
                <a:moveTo>
                  <a:pt x="45176" y="295792"/>
                </a:moveTo>
                <a:cubicBezTo>
                  <a:pt x="50500" y="307139"/>
                  <a:pt x="56953" y="317842"/>
                  <a:pt x="64483" y="327845"/>
                </a:cubicBezTo>
                <a:cubicBezTo>
                  <a:pt x="72066" y="337848"/>
                  <a:pt x="80455" y="346991"/>
                  <a:pt x="89705" y="355273"/>
                </a:cubicBezTo>
                <a:cubicBezTo>
                  <a:pt x="98956" y="363555"/>
                  <a:pt x="108959" y="370869"/>
                  <a:pt x="119769" y="377323"/>
                </a:cubicBezTo>
                <a:cubicBezTo>
                  <a:pt x="130525" y="383776"/>
                  <a:pt x="141819" y="388993"/>
                  <a:pt x="153596" y="393081"/>
                </a:cubicBezTo>
                <a:cubicBezTo>
                  <a:pt x="148541" y="386089"/>
                  <a:pt x="144024" y="378667"/>
                  <a:pt x="139937" y="370815"/>
                </a:cubicBezTo>
                <a:cubicBezTo>
                  <a:pt x="135849" y="362963"/>
                  <a:pt x="132246" y="354896"/>
                  <a:pt x="129127" y="346560"/>
                </a:cubicBezTo>
                <a:cubicBezTo>
                  <a:pt x="125954" y="338225"/>
                  <a:pt x="123265" y="329781"/>
                  <a:pt x="121060" y="321230"/>
                </a:cubicBezTo>
                <a:cubicBezTo>
                  <a:pt x="118801" y="312679"/>
                  <a:pt x="116865" y="304235"/>
                  <a:pt x="115198" y="295792"/>
                </a:cubicBezTo>
                <a:lnTo>
                  <a:pt x="45176" y="295792"/>
                </a:lnTo>
                <a:close/>
                <a:moveTo>
                  <a:pt x="292242" y="268902"/>
                </a:moveTo>
                <a:cubicBezTo>
                  <a:pt x="293372" y="259920"/>
                  <a:pt x="294232" y="250993"/>
                  <a:pt x="294877" y="242119"/>
                </a:cubicBezTo>
                <a:cubicBezTo>
                  <a:pt x="295523" y="233245"/>
                  <a:pt x="295846" y="224210"/>
                  <a:pt x="295846" y="215121"/>
                </a:cubicBezTo>
                <a:cubicBezTo>
                  <a:pt x="295846" y="206032"/>
                  <a:pt x="295523" y="196997"/>
                  <a:pt x="294877" y="188123"/>
                </a:cubicBezTo>
                <a:cubicBezTo>
                  <a:pt x="294232" y="179250"/>
                  <a:pt x="293372" y="170322"/>
                  <a:pt x="292242" y="161341"/>
                </a:cubicBezTo>
                <a:lnTo>
                  <a:pt x="138054" y="161341"/>
                </a:lnTo>
                <a:cubicBezTo>
                  <a:pt x="136925" y="170322"/>
                  <a:pt x="136064" y="179250"/>
                  <a:pt x="135419" y="188123"/>
                </a:cubicBezTo>
                <a:cubicBezTo>
                  <a:pt x="134773" y="196997"/>
                  <a:pt x="134451" y="206032"/>
                  <a:pt x="134451" y="215121"/>
                </a:cubicBezTo>
                <a:cubicBezTo>
                  <a:pt x="134451" y="224210"/>
                  <a:pt x="134773" y="233245"/>
                  <a:pt x="135419" y="242119"/>
                </a:cubicBezTo>
                <a:cubicBezTo>
                  <a:pt x="136064" y="250993"/>
                  <a:pt x="136925" y="259920"/>
                  <a:pt x="138054" y="268902"/>
                </a:cubicBezTo>
                <a:lnTo>
                  <a:pt x="292242" y="268902"/>
                </a:lnTo>
                <a:close/>
                <a:moveTo>
                  <a:pt x="215175" y="26890"/>
                </a:moveTo>
                <a:cubicBezTo>
                  <a:pt x="208291" y="26890"/>
                  <a:pt x="201892" y="28773"/>
                  <a:pt x="195975" y="32537"/>
                </a:cubicBezTo>
                <a:cubicBezTo>
                  <a:pt x="190006" y="36302"/>
                  <a:pt x="184520" y="41303"/>
                  <a:pt x="179465" y="47434"/>
                </a:cubicBezTo>
                <a:cubicBezTo>
                  <a:pt x="174409" y="53619"/>
                  <a:pt x="169892" y="60557"/>
                  <a:pt x="165912" y="68355"/>
                </a:cubicBezTo>
                <a:cubicBezTo>
                  <a:pt x="161932" y="76153"/>
                  <a:pt x="158383" y="84005"/>
                  <a:pt x="155318" y="91964"/>
                </a:cubicBezTo>
                <a:cubicBezTo>
                  <a:pt x="152252" y="99924"/>
                  <a:pt x="149670" y="107668"/>
                  <a:pt x="147519" y="115090"/>
                </a:cubicBezTo>
                <a:cubicBezTo>
                  <a:pt x="145422" y="122512"/>
                  <a:pt x="143809" y="128965"/>
                  <a:pt x="142679" y="134397"/>
                </a:cubicBezTo>
                <a:lnTo>
                  <a:pt x="287617" y="134397"/>
                </a:lnTo>
                <a:cubicBezTo>
                  <a:pt x="286488" y="128911"/>
                  <a:pt x="284874" y="122512"/>
                  <a:pt x="282777" y="115090"/>
                </a:cubicBezTo>
                <a:cubicBezTo>
                  <a:pt x="280679" y="107668"/>
                  <a:pt x="278098" y="99978"/>
                  <a:pt x="274979" y="91964"/>
                </a:cubicBezTo>
                <a:cubicBezTo>
                  <a:pt x="271913" y="84005"/>
                  <a:pt x="268364" y="76099"/>
                  <a:pt x="264384" y="68355"/>
                </a:cubicBezTo>
                <a:cubicBezTo>
                  <a:pt x="260405" y="60610"/>
                  <a:pt x="255887" y="53619"/>
                  <a:pt x="250832" y="47434"/>
                </a:cubicBezTo>
                <a:cubicBezTo>
                  <a:pt x="245776" y="41250"/>
                  <a:pt x="240290" y="36302"/>
                  <a:pt x="234321" y="32537"/>
                </a:cubicBezTo>
                <a:cubicBezTo>
                  <a:pt x="228405" y="28773"/>
                  <a:pt x="222005" y="26890"/>
                  <a:pt x="215175" y="26890"/>
                </a:cubicBezTo>
                <a:close/>
                <a:moveTo>
                  <a:pt x="215175" y="403352"/>
                </a:moveTo>
                <a:cubicBezTo>
                  <a:pt x="222059" y="403352"/>
                  <a:pt x="228459" y="401470"/>
                  <a:pt x="234374" y="397706"/>
                </a:cubicBezTo>
                <a:cubicBezTo>
                  <a:pt x="240344" y="393941"/>
                  <a:pt x="245830" y="388939"/>
                  <a:pt x="250885" y="382808"/>
                </a:cubicBezTo>
                <a:cubicBezTo>
                  <a:pt x="255940" y="376624"/>
                  <a:pt x="260458" y="369686"/>
                  <a:pt x="264438" y="361888"/>
                </a:cubicBezTo>
                <a:cubicBezTo>
                  <a:pt x="268418" y="354090"/>
                  <a:pt x="271967" y="346238"/>
                  <a:pt x="275033" y="338278"/>
                </a:cubicBezTo>
                <a:cubicBezTo>
                  <a:pt x="278098" y="330319"/>
                  <a:pt x="280679" y="322574"/>
                  <a:pt x="282831" y="315153"/>
                </a:cubicBezTo>
                <a:cubicBezTo>
                  <a:pt x="284928" y="307731"/>
                  <a:pt x="286542" y="301277"/>
                  <a:pt x="287671" y="295846"/>
                </a:cubicBezTo>
                <a:lnTo>
                  <a:pt x="142733" y="295846"/>
                </a:lnTo>
                <a:cubicBezTo>
                  <a:pt x="143862" y="301331"/>
                  <a:pt x="145476" y="307731"/>
                  <a:pt x="147573" y="315153"/>
                </a:cubicBezTo>
                <a:cubicBezTo>
                  <a:pt x="149670" y="322574"/>
                  <a:pt x="152252" y="330265"/>
                  <a:pt x="155371" y="338278"/>
                </a:cubicBezTo>
                <a:cubicBezTo>
                  <a:pt x="158437" y="346238"/>
                  <a:pt x="161986" y="354143"/>
                  <a:pt x="165966" y="361888"/>
                </a:cubicBezTo>
                <a:cubicBezTo>
                  <a:pt x="169946" y="369632"/>
                  <a:pt x="174463" y="376624"/>
                  <a:pt x="179519" y="382808"/>
                </a:cubicBezTo>
                <a:cubicBezTo>
                  <a:pt x="184574" y="388993"/>
                  <a:pt x="190059" y="393941"/>
                  <a:pt x="196029" y="397706"/>
                </a:cubicBezTo>
                <a:cubicBezTo>
                  <a:pt x="201892" y="401470"/>
                  <a:pt x="208291" y="403352"/>
                  <a:pt x="215175" y="403352"/>
                </a:cubicBezTo>
                <a:close/>
                <a:moveTo>
                  <a:pt x="385121" y="134451"/>
                </a:moveTo>
                <a:cubicBezTo>
                  <a:pt x="379797" y="123103"/>
                  <a:pt x="373343" y="112455"/>
                  <a:pt x="365814" y="102398"/>
                </a:cubicBezTo>
                <a:cubicBezTo>
                  <a:pt x="358231" y="92395"/>
                  <a:pt x="349841" y="83252"/>
                  <a:pt x="340591" y="74970"/>
                </a:cubicBezTo>
                <a:cubicBezTo>
                  <a:pt x="331341" y="66688"/>
                  <a:pt x="321337" y="59374"/>
                  <a:pt x="310528" y="52920"/>
                </a:cubicBezTo>
                <a:cubicBezTo>
                  <a:pt x="299718" y="46466"/>
                  <a:pt x="288478" y="41250"/>
                  <a:pt x="276700" y="37162"/>
                </a:cubicBezTo>
                <a:cubicBezTo>
                  <a:pt x="281755" y="44154"/>
                  <a:pt x="286273" y="51575"/>
                  <a:pt x="290360" y="59427"/>
                </a:cubicBezTo>
                <a:cubicBezTo>
                  <a:pt x="294393" y="67279"/>
                  <a:pt x="298051" y="75346"/>
                  <a:pt x="301170" y="83682"/>
                </a:cubicBezTo>
                <a:cubicBezTo>
                  <a:pt x="304343" y="92018"/>
                  <a:pt x="307032" y="100462"/>
                  <a:pt x="309237" y="109013"/>
                </a:cubicBezTo>
                <a:cubicBezTo>
                  <a:pt x="311496" y="117564"/>
                  <a:pt x="313432" y="126007"/>
                  <a:pt x="315099" y="134451"/>
                </a:cubicBezTo>
                <a:lnTo>
                  <a:pt x="385121" y="134451"/>
                </a:lnTo>
                <a:close/>
                <a:moveTo>
                  <a:pt x="276700" y="393081"/>
                </a:moveTo>
                <a:cubicBezTo>
                  <a:pt x="288478" y="389047"/>
                  <a:pt x="299718" y="383776"/>
                  <a:pt x="310528" y="377323"/>
                </a:cubicBezTo>
                <a:cubicBezTo>
                  <a:pt x="321284" y="370869"/>
                  <a:pt x="331341" y="363555"/>
                  <a:pt x="340591" y="355273"/>
                </a:cubicBezTo>
                <a:cubicBezTo>
                  <a:pt x="349841" y="346991"/>
                  <a:pt x="358231" y="337848"/>
                  <a:pt x="365814" y="327845"/>
                </a:cubicBezTo>
                <a:cubicBezTo>
                  <a:pt x="373396" y="317842"/>
                  <a:pt x="379797" y="307139"/>
                  <a:pt x="385121" y="295792"/>
                </a:cubicBezTo>
                <a:lnTo>
                  <a:pt x="315153" y="295792"/>
                </a:lnTo>
                <a:cubicBezTo>
                  <a:pt x="313486" y="304182"/>
                  <a:pt x="311496" y="312679"/>
                  <a:pt x="309291" y="321230"/>
                </a:cubicBezTo>
                <a:cubicBezTo>
                  <a:pt x="307032" y="329781"/>
                  <a:pt x="304343" y="338225"/>
                  <a:pt x="301224" y="346560"/>
                </a:cubicBezTo>
                <a:cubicBezTo>
                  <a:pt x="298051" y="354896"/>
                  <a:pt x="294447" y="362963"/>
                  <a:pt x="290414" y="370815"/>
                </a:cubicBezTo>
                <a:cubicBezTo>
                  <a:pt x="286273" y="378614"/>
                  <a:pt x="281755" y="386035"/>
                  <a:pt x="276700" y="393081"/>
                </a:cubicBezTo>
                <a:close/>
                <a:moveTo>
                  <a:pt x="403406" y="215121"/>
                </a:moveTo>
                <a:cubicBezTo>
                  <a:pt x="403406" y="196513"/>
                  <a:pt x="400825" y="178551"/>
                  <a:pt x="395608" y="161341"/>
                </a:cubicBezTo>
                <a:lnTo>
                  <a:pt x="319348" y="161341"/>
                </a:lnTo>
                <a:cubicBezTo>
                  <a:pt x="320477" y="170322"/>
                  <a:pt x="321284" y="179250"/>
                  <a:pt x="321875" y="188123"/>
                </a:cubicBezTo>
                <a:cubicBezTo>
                  <a:pt x="322413" y="196997"/>
                  <a:pt x="322736" y="206032"/>
                  <a:pt x="322736" y="215121"/>
                </a:cubicBezTo>
                <a:cubicBezTo>
                  <a:pt x="322736" y="224210"/>
                  <a:pt x="322467" y="233245"/>
                  <a:pt x="321875" y="242119"/>
                </a:cubicBezTo>
                <a:cubicBezTo>
                  <a:pt x="321337" y="250993"/>
                  <a:pt x="320477" y="259920"/>
                  <a:pt x="319348" y="268902"/>
                </a:cubicBezTo>
                <a:lnTo>
                  <a:pt x="395608" y="268902"/>
                </a:lnTo>
                <a:cubicBezTo>
                  <a:pt x="400771" y="251692"/>
                  <a:pt x="403406" y="233729"/>
                  <a:pt x="403406" y="215121"/>
                </a:cubicBezTo>
                <a:close/>
              </a:path>
            </a:pathLst>
          </a:custGeom>
          <a:solidFill>
            <a:schemeClr val="bg1"/>
          </a:solidFill>
          <a:ln w="5378" cap="flat">
            <a:noFill/>
            <a:prstDash val="solid"/>
            <a:miter/>
          </a:ln>
        </p:spPr>
        <p:txBody>
          <a:bodyPr rtlCol="0" anchor="ctr"/>
          <a:lstStyle/>
          <a:p>
            <a:endParaRPr lang="cs-CZ"/>
          </a:p>
        </p:txBody>
      </p:sp>
      <p:pic>
        <p:nvPicPr>
          <p:cNvPr id="30" name="Graphic 29">
            <a:extLst>
              <a:ext uri="{FF2B5EF4-FFF2-40B4-BE49-F238E27FC236}">
                <a16:creationId xmlns:a16="http://schemas.microsoft.com/office/drawing/2014/main" id="{4BA0BD58-ED1C-4083-9EF0-3EB0BE002F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405" y="1648484"/>
            <a:ext cx="527004" cy="733460"/>
          </a:xfrm>
          <a:prstGeom prst="rect">
            <a:avLst/>
          </a:prstGeom>
        </p:spPr>
      </p:pic>
      <p:sp>
        <p:nvSpPr>
          <p:cNvPr id="33" name="Freeform: Shape 32">
            <a:extLst>
              <a:ext uri="{FF2B5EF4-FFF2-40B4-BE49-F238E27FC236}">
                <a16:creationId xmlns:a16="http://schemas.microsoft.com/office/drawing/2014/main" id="{3E0F0726-D03C-48B7-AAB4-6E7D5D4B1808}"/>
              </a:ext>
            </a:extLst>
          </p:cNvPr>
          <p:cNvSpPr/>
          <p:nvPr/>
        </p:nvSpPr>
        <p:spPr>
          <a:xfrm>
            <a:off x="8239399" y="1653992"/>
            <a:ext cx="525523" cy="740604"/>
          </a:xfrm>
          <a:custGeom>
            <a:avLst/>
            <a:gdLst>
              <a:gd name="connsiteX0" fmla="*/ 701421 w 733805"/>
              <a:gd name="connsiteY0" fmla="*/ 275749 h 1034129"/>
              <a:gd name="connsiteX1" fmla="*/ 708470 w 733805"/>
              <a:gd name="connsiteY1" fmla="*/ 315373 h 1034129"/>
              <a:gd name="connsiteX2" fmla="*/ 711041 w 733805"/>
              <a:gd name="connsiteY2" fmla="*/ 355473 h 1034129"/>
              <a:gd name="connsiteX3" fmla="*/ 683514 w 733805"/>
              <a:gd name="connsiteY3" fmla="*/ 491300 h 1034129"/>
              <a:gd name="connsiteX4" fmla="*/ 603980 w 733805"/>
              <a:gd name="connsiteY4" fmla="*/ 604933 h 1034129"/>
              <a:gd name="connsiteX5" fmla="*/ 539591 w 733805"/>
              <a:gd name="connsiteY5" fmla="*/ 697611 h 1034129"/>
              <a:gd name="connsiteX6" fmla="*/ 517112 w 733805"/>
              <a:gd name="connsiteY6" fmla="*/ 807911 h 1034129"/>
              <a:gd name="connsiteX7" fmla="*/ 517112 w 733805"/>
              <a:gd name="connsiteY7" fmla="*/ 937165 h 1034129"/>
              <a:gd name="connsiteX8" fmla="*/ 509492 w 733805"/>
              <a:gd name="connsiteY8" fmla="*/ 975074 h 1034129"/>
              <a:gd name="connsiteX9" fmla="*/ 488823 w 733805"/>
              <a:gd name="connsiteY9" fmla="*/ 1005840 h 1034129"/>
              <a:gd name="connsiteX10" fmla="*/ 458057 w 733805"/>
              <a:gd name="connsiteY10" fmla="*/ 1026509 h 1034129"/>
              <a:gd name="connsiteX11" fmla="*/ 420148 w 733805"/>
              <a:gd name="connsiteY11" fmla="*/ 1034129 h 1034129"/>
              <a:gd name="connsiteX12" fmla="*/ 290893 w 733805"/>
              <a:gd name="connsiteY12" fmla="*/ 1034129 h 1034129"/>
              <a:gd name="connsiteX13" fmla="*/ 252984 w 733805"/>
              <a:gd name="connsiteY13" fmla="*/ 1026509 h 1034129"/>
              <a:gd name="connsiteX14" fmla="*/ 222218 w 733805"/>
              <a:gd name="connsiteY14" fmla="*/ 1005840 h 1034129"/>
              <a:gd name="connsiteX15" fmla="*/ 201549 w 733805"/>
              <a:gd name="connsiteY15" fmla="*/ 975074 h 1034129"/>
              <a:gd name="connsiteX16" fmla="*/ 193929 w 733805"/>
              <a:gd name="connsiteY16" fmla="*/ 937165 h 1034129"/>
              <a:gd name="connsiteX17" fmla="*/ 193929 w 733805"/>
              <a:gd name="connsiteY17" fmla="*/ 807911 h 1034129"/>
              <a:gd name="connsiteX18" fmla="*/ 171450 w 733805"/>
              <a:gd name="connsiteY18" fmla="*/ 697611 h 1034129"/>
              <a:gd name="connsiteX19" fmla="*/ 107061 w 733805"/>
              <a:gd name="connsiteY19" fmla="*/ 604933 h 1034129"/>
              <a:gd name="connsiteX20" fmla="*/ 27527 w 733805"/>
              <a:gd name="connsiteY20" fmla="*/ 491300 h 1034129"/>
              <a:gd name="connsiteX21" fmla="*/ 0 w 733805"/>
              <a:gd name="connsiteY21" fmla="*/ 355473 h 1034129"/>
              <a:gd name="connsiteX22" fmla="*/ 12668 w 733805"/>
              <a:gd name="connsiteY22" fmla="*/ 261080 h 1034129"/>
              <a:gd name="connsiteX23" fmla="*/ 48482 w 733805"/>
              <a:gd name="connsiteY23" fmla="*/ 176213 h 1034129"/>
              <a:gd name="connsiteX24" fmla="*/ 104299 w 733805"/>
              <a:gd name="connsiteY24" fmla="*/ 104299 h 1034129"/>
              <a:gd name="connsiteX25" fmla="*/ 176213 w 733805"/>
              <a:gd name="connsiteY25" fmla="*/ 48482 h 1034129"/>
              <a:gd name="connsiteX26" fmla="*/ 261080 w 733805"/>
              <a:gd name="connsiteY26" fmla="*/ 12668 h 1034129"/>
              <a:gd name="connsiteX27" fmla="*/ 355473 w 733805"/>
              <a:gd name="connsiteY27" fmla="*/ 0 h 1034129"/>
              <a:gd name="connsiteX28" fmla="*/ 488823 w 733805"/>
              <a:gd name="connsiteY28" fmla="*/ 25718 h 1034129"/>
              <a:gd name="connsiteX29" fmla="*/ 602456 w 733805"/>
              <a:gd name="connsiteY29" fmla="*/ 100489 h 1034129"/>
              <a:gd name="connsiteX30" fmla="*/ 557022 w 733805"/>
              <a:gd name="connsiteY30" fmla="*/ 146399 h 1034129"/>
              <a:gd name="connsiteX31" fmla="*/ 464153 w 733805"/>
              <a:gd name="connsiteY31" fmla="*/ 85820 h 1034129"/>
              <a:gd name="connsiteX32" fmla="*/ 355568 w 733805"/>
              <a:gd name="connsiteY32" fmla="*/ 64580 h 1034129"/>
              <a:gd name="connsiteX33" fmla="*/ 242411 w 733805"/>
              <a:gd name="connsiteY33" fmla="*/ 87535 h 1034129"/>
              <a:gd name="connsiteX34" fmla="*/ 150019 w 733805"/>
              <a:gd name="connsiteY34" fmla="*/ 149924 h 1034129"/>
              <a:gd name="connsiteX35" fmla="*/ 87630 w 733805"/>
              <a:gd name="connsiteY35" fmla="*/ 242316 h 1034129"/>
              <a:gd name="connsiteX36" fmla="*/ 64675 w 733805"/>
              <a:gd name="connsiteY36" fmla="*/ 355473 h 1034129"/>
              <a:gd name="connsiteX37" fmla="*/ 87153 w 733805"/>
              <a:gd name="connsiteY37" fmla="*/ 465773 h 1034129"/>
              <a:gd name="connsiteX38" fmla="*/ 151543 w 733805"/>
              <a:gd name="connsiteY38" fmla="*/ 558451 h 1034129"/>
              <a:gd name="connsiteX39" fmla="*/ 222980 w 733805"/>
              <a:gd name="connsiteY39" fmla="*/ 657415 h 1034129"/>
              <a:gd name="connsiteX40" fmla="*/ 255079 w 733805"/>
              <a:gd name="connsiteY40" fmla="*/ 775621 h 1034129"/>
              <a:gd name="connsiteX41" fmla="*/ 455581 w 733805"/>
              <a:gd name="connsiteY41" fmla="*/ 775621 h 1034129"/>
              <a:gd name="connsiteX42" fmla="*/ 487870 w 733805"/>
              <a:gd name="connsiteY42" fmla="*/ 657415 h 1034129"/>
              <a:gd name="connsiteX43" fmla="*/ 559594 w 733805"/>
              <a:gd name="connsiteY43" fmla="*/ 558451 h 1034129"/>
              <a:gd name="connsiteX44" fmla="*/ 623983 w 733805"/>
              <a:gd name="connsiteY44" fmla="*/ 465773 h 1034129"/>
              <a:gd name="connsiteX45" fmla="*/ 646462 w 733805"/>
              <a:gd name="connsiteY45" fmla="*/ 355473 h 1034129"/>
              <a:gd name="connsiteX46" fmla="*/ 645700 w 733805"/>
              <a:gd name="connsiteY46" fmla="*/ 344329 h 1034129"/>
              <a:gd name="connsiteX47" fmla="*/ 643890 w 733805"/>
              <a:gd name="connsiteY47" fmla="*/ 333185 h 1034129"/>
              <a:gd name="connsiteX48" fmla="*/ 701421 w 733805"/>
              <a:gd name="connsiteY48" fmla="*/ 275749 h 1034129"/>
              <a:gd name="connsiteX49" fmla="*/ 355568 w 733805"/>
              <a:gd name="connsiteY49" fmla="*/ 439293 h 1034129"/>
              <a:gd name="connsiteX50" fmla="*/ 688372 w 733805"/>
              <a:gd name="connsiteY50" fmla="*/ 106490 h 1034129"/>
              <a:gd name="connsiteX51" fmla="*/ 733806 w 733805"/>
              <a:gd name="connsiteY51" fmla="*/ 151924 h 1034129"/>
              <a:gd name="connsiteX52" fmla="*/ 355568 w 733805"/>
              <a:gd name="connsiteY52" fmla="*/ 530162 h 1034129"/>
              <a:gd name="connsiteX53" fmla="*/ 187452 w 733805"/>
              <a:gd name="connsiteY53" fmla="*/ 362045 h 1034129"/>
              <a:gd name="connsiteX54" fmla="*/ 232886 w 733805"/>
              <a:gd name="connsiteY54" fmla="*/ 316611 h 1034129"/>
              <a:gd name="connsiteX55" fmla="*/ 355568 w 733805"/>
              <a:gd name="connsiteY55" fmla="*/ 439293 h 1034129"/>
              <a:gd name="connsiteX56" fmla="*/ 420243 w 733805"/>
              <a:gd name="connsiteY56" fmla="*/ 969550 h 1034129"/>
              <a:gd name="connsiteX57" fmla="*/ 443008 w 733805"/>
              <a:gd name="connsiteY57" fmla="*/ 959930 h 1034129"/>
              <a:gd name="connsiteX58" fmla="*/ 452628 w 733805"/>
              <a:gd name="connsiteY58" fmla="*/ 937165 h 1034129"/>
              <a:gd name="connsiteX59" fmla="*/ 452628 w 733805"/>
              <a:gd name="connsiteY59" fmla="*/ 840200 h 1034129"/>
              <a:gd name="connsiteX60" fmla="*/ 258699 w 733805"/>
              <a:gd name="connsiteY60" fmla="*/ 840200 h 1034129"/>
              <a:gd name="connsiteX61" fmla="*/ 258699 w 733805"/>
              <a:gd name="connsiteY61" fmla="*/ 937165 h 1034129"/>
              <a:gd name="connsiteX62" fmla="*/ 268319 w 733805"/>
              <a:gd name="connsiteY62" fmla="*/ 959930 h 1034129"/>
              <a:gd name="connsiteX63" fmla="*/ 291084 w 733805"/>
              <a:gd name="connsiteY63" fmla="*/ 969550 h 1034129"/>
              <a:gd name="connsiteX64" fmla="*/ 420243 w 733805"/>
              <a:gd name="connsiteY64" fmla="*/ 969550 h 103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733805" h="1034129">
                <a:moveTo>
                  <a:pt x="701421" y="275749"/>
                </a:moveTo>
                <a:cubicBezTo>
                  <a:pt x="704469" y="288893"/>
                  <a:pt x="706850" y="302133"/>
                  <a:pt x="708470" y="315373"/>
                </a:cubicBezTo>
                <a:cubicBezTo>
                  <a:pt x="710184" y="328708"/>
                  <a:pt x="711041" y="342043"/>
                  <a:pt x="711041" y="355473"/>
                </a:cubicBezTo>
                <a:cubicBezTo>
                  <a:pt x="711041" y="405289"/>
                  <a:pt x="701897" y="450533"/>
                  <a:pt x="683514" y="491300"/>
                </a:cubicBezTo>
                <a:cubicBezTo>
                  <a:pt x="665131" y="532067"/>
                  <a:pt x="638651" y="569881"/>
                  <a:pt x="603980" y="604933"/>
                </a:cubicBezTo>
                <a:cubicBezTo>
                  <a:pt x="576072" y="633222"/>
                  <a:pt x="554545" y="664083"/>
                  <a:pt x="539591" y="697611"/>
                </a:cubicBezTo>
                <a:cubicBezTo>
                  <a:pt x="524637" y="731139"/>
                  <a:pt x="517112" y="767906"/>
                  <a:pt x="517112" y="807911"/>
                </a:cubicBezTo>
                <a:lnTo>
                  <a:pt x="517112" y="937165"/>
                </a:lnTo>
                <a:cubicBezTo>
                  <a:pt x="517112" y="950595"/>
                  <a:pt x="514541" y="963263"/>
                  <a:pt x="509492" y="975074"/>
                </a:cubicBezTo>
                <a:cubicBezTo>
                  <a:pt x="504444" y="986885"/>
                  <a:pt x="497586" y="997077"/>
                  <a:pt x="488823" y="1005840"/>
                </a:cubicBezTo>
                <a:cubicBezTo>
                  <a:pt x="480060" y="1014603"/>
                  <a:pt x="469773" y="1021461"/>
                  <a:pt x="458057" y="1026509"/>
                </a:cubicBezTo>
                <a:cubicBezTo>
                  <a:pt x="446246" y="1031558"/>
                  <a:pt x="433673" y="1034129"/>
                  <a:pt x="420148" y="1034129"/>
                </a:cubicBezTo>
                <a:lnTo>
                  <a:pt x="290893" y="1034129"/>
                </a:lnTo>
                <a:cubicBezTo>
                  <a:pt x="277463" y="1034129"/>
                  <a:pt x="264795" y="1031558"/>
                  <a:pt x="252984" y="1026509"/>
                </a:cubicBezTo>
                <a:cubicBezTo>
                  <a:pt x="241173" y="1021461"/>
                  <a:pt x="230981" y="1014603"/>
                  <a:pt x="222218" y="1005840"/>
                </a:cubicBezTo>
                <a:cubicBezTo>
                  <a:pt x="213455" y="997077"/>
                  <a:pt x="206597" y="986790"/>
                  <a:pt x="201549" y="975074"/>
                </a:cubicBezTo>
                <a:cubicBezTo>
                  <a:pt x="196501" y="963263"/>
                  <a:pt x="193929" y="950690"/>
                  <a:pt x="193929" y="937165"/>
                </a:cubicBezTo>
                <a:lnTo>
                  <a:pt x="193929" y="807911"/>
                </a:lnTo>
                <a:cubicBezTo>
                  <a:pt x="193929" y="767810"/>
                  <a:pt x="186404" y="731044"/>
                  <a:pt x="171450" y="697611"/>
                </a:cubicBezTo>
                <a:cubicBezTo>
                  <a:pt x="156496" y="664083"/>
                  <a:pt x="134969" y="633222"/>
                  <a:pt x="107061" y="604933"/>
                </a:cubicBezTo>
                <a:cubicBezTo>
                  <a:pt x="72390" y="569881"/>
                  <a:pt x="45911" y="532067"/>
                  <a:pt x="27527" y="491300"/>
                </a:cubicBezTo>
                <a:cubicBezTo>
                  <a:pt x="9144" y="450533"/>
                  <a:pt x="0" y="405289"/>
                  <a:pt x="0" y="355473"/>
                </a:cubicBezTo>
                <a:cubicBezTo>
                  <a:pt x="0" y="322802"/>
                  <a:pt x="4191" y="291370"/>
                  <a:pt x="12668" y="261080"/>
                </a:cubicBezTo>
                <a:cubicBezTo>
                  <a:pt x="21050" y="230791"/>
                  <a:pt x="33051" y="202502"/>
                  <a:pt x="48482" y="176213"/>
                </a:cubicBezTo>
                <a:cubicBezTo>
                  <a:pt x="63913" y="149924"/>
                  <a:pt x="82582" y="126016"/>
                  <a:pt x="104299" y="104299"/>
                </a:cubicBezTo>
                <a:cubicBezTo>
                  <a:pt x="126016" y="82582"/>
                  <a:pt x="150019" y="64008"/>
                  <a:pt x="176213" y="48482"/>
                </a:cubicBezTo>
                <a:cubicBezTo>
                  <a:pt x="202502" y="32957"/>
                  <a:pt x="230791" y="21050"/>
                  <a:pt x="261080" y="12668"/>
                </a:cubicBezTo>
                <a:cubicBezTo>
                  <a:pt x="291369" y="4286"/>
                  <a:pt x="322897" y="0"/>
                  <a:pt x="355473" y="0"/>
                </a:cubicBezTo>
                <a:cubicBezTo>
                  <a:pt x="401955" y="0"/>
                  <a:pt x="446341" y="8573"/>
                  <a:pt x="488823" y="25718"/>
                </a:cubicBezTo>
                <a:cubicBezTo>
                  <a:pt x="531304" y="42863"/>
                  <a:pt x="569119" y="67818"/>
                  <a:pt x="602456" y="100489"/>
                </a:cubicBezTo>
                <a:lnTo>
                  <a:pt x="557022" y="146399"/>
                </a:lnTo>
                <a:cubicBezTo>
                  <a:pt x="529780" y="120110"/>
                  <a:pt x="498824" y="99917"/>
                  <a:pt x="464153" y="85820"/>
                </a:cubicBezTo>
                <a:cubicBezTo>
                  <a:pt x="429482" y="71723"/>
                  <a:pt x="393287" y="64580"/>
                  <a:pt x="355568" y="64580"/>
                </a:cubicBezTo>
                <a:cubicBezTo>
                  <a:pt x="315468" y="64580"/>
                  <a:pt x="277844" y="72200"/>
                  <a:pt x="242411" y="87535"/>
                </a:cubicBezTo>
                <a:cubicBezTo>
                  <a:pt x="206978" y="102870"/>
                  <a:pt x="176308" y="123634"/>
                  <a:pt x="150019" y="149924"/>
                </a:cubicBezTo>
                <a:cubicBezTo>
                  <a:pt x="123730" y="176213"/>
                  <a:pt x="102965" y="206978"/>
                  <a:pt x="87630" y="242316"/>
                </a:cubicBezTo>
                <a:cubicBezTo>
                  <a:pt x="72294" y="277654"/>
                  <a:pt x="64675" y="315373"/>
                  <a:pt x="64675" y="355473"/>
                </a:cubicBezTo>
                <a:cubicBezTo>
                  <a:pt x="64675" y="395573"/>
                  <a:pt x="72200" y="432340"/>
                  <a:pt x="87153" y="465773"/>
                </a:cubicBezTo>
                <a:cubicBezTo>
                  <a:pt x="102108" y="499300"/>
                  <a:pt x="123634" y="530162"/>
                  <a:pt x="151543" y="558451"/>
                </a:cubicBezTo>
                <a:cubicBezTo>
                  <a:pt x="181832" y="589121"/>
                  <a:pt x="205644" y="622078"/>
                  <a:pt x="222980" y="657415"/>
                </a:cubicBezTo>
                <a:cubicBezTo>
                  <a:pt x="240316" y="692753"/>
                  <a:pt x="250984" y="732187"/>
                  <a:pt x="255079" y="775621"/>
                </a:cubicBezTo>
                <a:lnTo>
                  <a:pt x="455581" y="775621"/>
                </a:lnTo>
                <a:cubicBezTo>
                  <a:pt x="459962" y="732187"/>
                  <a:pt x="470725" y="692849"/>
                  <a:pt x="487870" y="657415"/>
                </a:cubicBezTo>
                <a:cubicBezTo>
                  <a:pt x="505016" y="622078"/>
                  <a:pt x="528923" y="589121"/>
                  <a:pt x="559594" y="558451"/>
                </a:cubicBezTo>
                <a:cubicBezTo>
                  <a:pt x="587502" y="530162"/>
                  <a:pt x="609029" y="499300"/>
                  <a:pt x="623983" y="465773"/>
                </a:cubicBezTo>
                <a:cubicBezTo>
                  <a:pt x="638937" y="432245"/>
                  <a:pt x="646462" y="395478"/>
                  <a:pt x="646462" y="355473"/>
                </a:cubicBezTo>
                <a:cubicBezTo>
                  <a:pt x="646462" y="351758"/>
                  <a:pt x="646176" y="348044"/>
                  <a:pt x="645700" y="344329"/>
                </a:cubicBezTo>
                <a:cubicBezTo>
                  <a:pt x="645223" y="340614"/>
                  <a:pt x="644652" y="336899"/>
                  <a:pt x="643890" y="333185"/>
                </a:cubicBezTo>
                <a:lnTo>
                  <a:pt x="701421" y="275749"/>
                </a:lnTo>
                <a:close/>
                <a:moveTo>
                  <a:pt x="355568" y="439293"/>
                </a:moveTo>
                <a:lnTo>
                  <a:pt x="688372" y="106490"/>
                </a:lnTo>
                <a:lnTo>
                  <a:pt x="733806" y="151924"/>
                </a:lnTo>
                <a:lnTo>
                  <a:pt x="355568" y="530162"/>
                </a:lnTo>
                <a:lnTo>
                  <a:pt x="187452" y="362045"/>
                </a:lnTo>
                <a:lnTo>
                  <a:pt x="232886" y="316611"/>
                </a:lnTo>
                <a:lnTo>
                  <a:pt x="355568" y="439293"/>
                </a:lnTo>
                <a:close/>
                <a:moveTo>
                  <a:pt x="420243" y="969550"/>
                </a:moveTo>
                <a:cubicBezTo>
                  <a:pt x="429006" y="969550"/>
                  <a:pt x="436531" y="966311"/>
                  <a:pt x="443008" y="959930"/>
                </a:cubicBezTo>
                <a:cubicBezTo>
                  <a:pt x="449389" y="953548"/>
                  <a:pt x="452628" y="945928"/>
                  <a:pt x="452628" y="937165"/>
                </a:cubicBezTo>
                <a:lnTo>
                  <a:pt x="452628" y="840200"/>
                </a:lnTo>
                <a:lnTo>
                  <a:pt x="258699" y="840200"/>
                </a:lnTo>
                <a:lnTo>
                  <a:pt x="258699" y="937165"/>
                </a:lnTo>
                <a:cubicBezTo>
                  <a:pt x="258699" y="945928"/>
                  <a:pt x="261938" y="953453"/>
                  <a:pt x="268319" y="959930"/>
                </a:cubicBezTo>
                <a:cubicBezTo>
                  <a:pt x="274701" y="966311"/>
                  <a:pt x="282321" y="969550"/>
                  <a:pt x="291084" y="969550"/>
                </a:cubicBezTo>
                <a:lnTo>
                  <a:pt x="420243" y="969550"/>
                </a:lnTo>
                <a:close/>
              </a:path>
            </a:pathLst>
          </a:custGeom>
          <a:solidFill>
            <a:schemeClr val="bg1"/>
          </a:solidFill>
          <a:ln w="9525" cap="flat">
            <a:noFill/>
            <a:prstDash val="solid"/>
            <a:miter/>
          </a:ln>
        </p:spPr>
        <p:txBody>
          <a:bodyPr rtlCol="0" anchor="ctr"/>
          <a:lstStyle/>
          <a:p>
            <a:endParaRPr lang="cs-CZ"/>
          </a:p>
        </p:txBody>
      </p:sp>
      <p:cxnSp>
        <p:nvCxnSpPr>
          <p:cNvPr id="14" name="Přímá spojnice 13">
            <a:extLst>
              <a:ext uri="{FF2B5EF4-FFF2-40B4-BE49-F238E27FC236}">
                <a16:creationId xmlns:a16="http://schemas.microsoft.com/office/drawing/2014/main" id="{218779BF-BC97-4B2E-B164-614ECF345004}"/>
              </a:ext>
            </a:extLst>
          </p:cNvPr>
          <p:cNvCxnSpPr>
            <a:cxnSpLocks/>
          </p:cNvCxnSpPr>
          <p:nvPr/>
        </p:nvCxnSpPr>
        <p:spPr>
          <a:xfrm>
            <a:off x="4127769" y="2517886"/>
            <a:ext cx="0" cy="3029326"/>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Přímá spojnice 38">
            <a:extLst>
              <a:ext uri="{FF2B5EF4-FFF2-40B4-BE49-F238E27FC236}">
                <a16:creationId xmlns:a16="http://schemas.microsoft.com/office/drawing/2014/main" id="{3644B8E5-C41E-44D2-B058-4AC7650D7616}"/>
              </a:ext>
            </a:extLst>
          </p:cNvPr>
          <p:cNvCxnSpPr>
            <a:cxnSpLocks/>
          </p:cNvCxnSpPr>
          <p:nvPr/>
        </p:nvCxnSpPr>
        <p:spPr>
          <a:xfrm>
            <a:off x="8062102" y="2517886"/>
            <a:ext cx="0" cy="3029326"/>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5" name="Přímá spojnice 44">
            <a:extLst>
              <a:ext uri="{FF2B5EF4-FFF2-40B4-BE49-F238E27FC236}">
                <a16:creationId xmlns:a16="http://schemas.microsoft.com/office/drawing/2014/main" id="{84442785-13F5-43DC-A397-F4C5168D5720}"/>
              </a:ext>
            </a:extLst>
          </p:cNvPr>
          <p:cNvCxnSpPr>
            <a:cxnSpLocks/>
          </p:cNvCxnSpPr>
          <p:nvPr/>
        </p:nvCxnSpPr>
        <p:spPr>
          <a:xfrm>
            <a:off x="11455401" y="2517886"/>
            <a:ext cx="0" cy="3029326"/>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6" name="Přímá spojnice 45">
            <a:extLst>
              <a:ext uri="{FF2B5EF4-FFF2-40B4-BE49-F238E27FC236}">
                <a16:creationId xmlns:a16="http://schemas.microsoft.com/office/drawing/2014/main" id="{85470E35-EAEE-47BF-9565-4451536E971E}"/>
              </a:ext>
            </a:extLst>
          </p:cNvPr>
          <p:cNvCxnSpPr>
            <a:cxnSpLocks/>
          </p:cNvCxnSpPr>
          <p:nvPr/>
        </p:nvCxnSpPr>
        <p:spPr>
          <a:xfrm>
            <a:off x="733955" y="2517886"/>
            <a:ext cx="10027" cy="3029326"/>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40" name="Obdélník 39">
            <a:extLst>
              <a:ext uri="{FF2B5EF4-FFF2-40B4-BE49-F238E27FC236}">
                <a16:creationId xmlns:a16="http://schemas.microsoft.com/office/drawing/2014/main" id="{2811ADF8-839E-487C-B320-597FCC5C0CB5}"/>
              </a:ext>
            </a:extLst>
          </p:cNvPr>
          <p:cNvSpPr/>
          <p:nvPr/>
        </p:nvSpPr>
        <p:spPr>
          <a:xfrm>
            <a:off x="733955" y="5551857"/>
            <a:ext cx="10726208" cy="772107"/>
          </a:xfrm>
          <a:prstGeom prst="rect">
            <a:avLst/>
          </a:prstGeom>
          <a:gradFill flip="none" rotWithShape="1">
            <a:gsLst>
              <a:gs pos="100000">
                <a:schemeClr val="accent1">
                  <a:alpha val="68000"/>
                </a:schemeClr>
              </a:gs>
              <a:gs pos="0">
                <a:schemeClr val="accent1"/>
              </a:gs>
            </a:gsLst>
            <a:lin ang="0" scaled="1"/>
            <a:tileRect/>
          </a:gradFill>
          <a:ln>
            <a:noFill/>
          </a:ln>
        </p:spPr>
        <p:txBody>
          <a:bodyPr wrap="square" lIns="0" tIns="108000" rIns="0" bIns="108000">
            <a:spAutoFit/>
          </a:bodyPr>
          <a:lstStyle/>
          <a:p>
            <a:pPr algn="ctr"/>
            <a:r>
              <a:rPr lang="cs-CZ" sz="2000">
                <a:solidFill>
                  <a:schemeClr val="bg1"/>
                </a:solidFill>
                <a:latin typeface="+mj-lt"/>
              </a:rPr>
              <a:t>Rozšiřování a posilování Evropského výzkumného prostoru</a:t>
            </a:r>
            <a:br>
              <a:rPr lang="cs-CZ" sz="1600">
                <a:latin typeface="+mj-lt"/>
              </a:rPr>
            </a:br>
            <a:r>
              <a:rPr lang="cs-CZ" sz="1600">
                <a:solidFill>
                  <a:schemeClr val="bg1"/>
                </a:solidFill>
              </a:rPr>
              <a:t>Rozšiřování účasti a šíření excelence | Reforma a zlepšování evropského systému výzkumu a inovací</a:t>
            </a:r>
            <a:endParaRPr lang="cs-CZ" sz="1600">
              <a:latin typeface="+mj-lt"/>
            </a:endParaRPr>
          </a:p>
        </p:txBody>
      </p:sp>
      <p:sp>
        <p:nvSpPr>
          <p:cNvPr id="6" name="Zaoblený obdélník 5"/>
          <p:cNvSpPr/>
          <p:nvPr/>
        </p:nvSpPr>
        <p:spPr>
          <a:xfrm>
            <a:off x="7966553" y="2380975"/>
            <a:ext cx="3632548" cy="89753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000"/>
          </a:p>
        </p:txBody>
      </p:sp>
    </p:spTree>
    <p:extLst>
      <p:ext uri="{BB962C8B-B14F-4D97-AF65-F5344CB8AC3E}">
        <p14:creationId xmlns:p14="http://schemas.microsoft.com/office/powerpoint/2010/main" val="37007825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B5E04A10-A75A-4EC3-9C71-C658EC67A62C}"/>
              </a:ext>
            </a:extLst>
          </p:cNvPr>
          <p:cNvSpPr>
            <a:spLocks noGrp="1"/>
          </p:cNvSpPr>
          <p:nvPr>
            <p:ph type="title"/>
          </p:nvPr>
        </p:nvSpPr>
        <p:spPr>
          <a:xfrm>
            <a:off x="442913" y="778756"/>
            <a:ext cx="11030645" cy="497059"/>
          </a:xfrm>
        </p:spPr>
        <p:txBody>
          <a:bodyPr/>
          <a:lstStyle/>
          <a:p>
            <a:r>
              <a:rPr lang="cs-CZ"/>
              <a:t>hlavní programy </a:t>
            </a:r>
            <a:r>
              <a:rPr lang="cs-CZ" err="1"/>
              <a:t>Eic</a:t>
            </a:r>
            <a:endParaRPr lang="cs-CZ"/>
          </a:p>
        </p:txBody>
      </p:sp>
      <p:sp>
        <p:nvSpPr>
          <p:cNvPr id="5" name="Zástupný obsah 4">
            <a:extLst>
              <a:ext uri="{FF2B5EF4-FFF2-40B4-BE49-F238E27FC236}">
                <a16:creationId xmlns:a16="http://schemas.microsoft.com/office/drawing/2014/main" id="{2E4A8620-0750-4410-9096-A582C84400E2}"/>
              </a:ext>
            </a:extLst>
          </p:cNvPr>
          <p:cNvSpPr>
            <a:spLocks noGrp="1"/>
          </p:cNvSpPr>
          <p:nvPr>
            <p:ph idx="1"/>
          </p:nvPr>
        </p:nvSpPr>
        <p:spPr/>
        <p:txBody>
          <a:bodyPr vert="horz" lIns="0" tIns="0" rIns="0" bIns="0" rtlCol="0" anchor="t">
            <a:normAutofit/>
          </a:bodyPr>
          <a:lstStyle/>
          <a:p>
            <a:pPr marL="0" indent="0">
              <a:buNone/>
            </a:pPr>
            <a:endParaRPr lang="cs-CZ"/>
          </a:p>
          <a:p>
            <a:pPr marL="0" indent="0">
              <a:buNone/>
            </a:pPr>
            <a:r>
              <a:rPr lang="cs-CZ" b="1">
                <a:solidFill>
                  <a:schemeClr val="accent2"/>
                </a:solidFill>
              </a:rPr>
              <a:t>PATHFINDER</a:t>
            </a:r>
            <a:r>
              <a:rPr lang="cs-CZ" b="1"/>
              <a:t> </a:t>
            </a:r>
            <a:r>
              <a:rPr lang="cs-CZ"/>
              <a:t>– od počátečního stádia technologie po </a:t>
            </a:r>
            <a:r>
              <a:rPr lang="cs-CZ" err="1"/>
              <a:t>proof</a:t>
            </a:r>
            <a:r>
              <a:rPr lang="cs-CZ"/>
              <a:t> </a:t>
            </a:r>
            <a:r>
              <a:rPr lang="cs-CZ" err="1"/>
              <a:t>of</a:t>
            </a:r>
            <a:r>
              <a:rPr lang="cs-CZ"/>
              <a:t> </a:t>
            </a:r>
            <a:r>
              <a:rPr lang="cs-CZ" err="1"/>
              <a:t>concept</a:t>
            </a:r>
            <a:r>
              <a:rPr lang="cs-CZ"/>
              <a:t> (</a:t>
            </a:r>
            <a:r>
              <a:rPr lang="cs-CZ" b="1">
                <a:solidFill>
                  <a:schemeClr val="accent2"/>
                </a:solidFill>
              </a:rPr>
              <a:t>TRL 1 – 3/4</a:t>
            </a:r>
            <a:r>
              <a:rPr lang="cs-CZ"/>
              <a:t>)</a:t>
            </a:r>
          </a:p>
          <a:p>
            <a:pPr marL="0" indent="0">
              <a:buNone/>
            </a:pPr>
            <a:endParaRPr lang="cs-CZ"/>
          </a:p>
          <a:p>
            <a:pPr marL="0" indent="0">
              <a:buNone/>
            </a:pPr>
            <a:r>
              <a:rPr lang="cs-CZ" b="1">
                <a:solidFill>
                  <a:schemeClr val="accent2"/>
                </a:solidFill>
              </a:rPr>
              <a:t>TRANSITION</a:t>
            </a:r>
            <a:r>
              <a:rPr lang="cs-CZ"/>
              <a:t> – od </a:t>
            </a:r>
            <a:r>
              <a:rPr lang="cs-CZ" err="1"/>
              <a:t>proof</a:t>
            </a:r>
            <a:r>
              <a:rPr lang="cs-CZ"/>
              <a:t> </a:t>
            </a:r>
            <a:r>
              <a:rPr lang="cs-CZ" err="1"/>
              <a:t>of</a:t>
            </a:r>
            <a:r>
              <a:rPr lang="cs-CZ"/>
              <a:t> </a:t>
            </a:r>
            <a:r>
              <a:rPr lang="cs-CZ" err="1"/>
              <a:t>concept</a:t>
            </a:r>
            <a:r>
              <a:rPr lang="cs-CZ"/>
              <a:t> k </a:t>
            </a:r>
            <a:r>
              <a:rPr lang="cs-CZ" err="1"/>
              <a:t>předkomerčnímu</a:t>
            </a:r>
            <a:r>
              <a:rPr lang="cs-CZ"/>
              <a:t> stádiu (</a:t>
            </a:r>
            <a:r>
              <a:rPr lang="cs-CZ" b="1">
                <a:solidFill>
                  <a:schemeClr val="accent2"/>
                </a:solidFill>
              </a:rPr>
              <a:t>TRL 3/4 – 5</a:t>
            </a:r>
            <a:r>
              <a:rPr lang="cs-CZ"/>
              <a:t>)</a:t>
            </a:r>
          </a:p>
          <a:p>
            <a:pPr marL="0" indent="0">
              <a:buNone/>
            </a:pPr>
            <a:endParaRPr lang="cs-CZ"/>
          </a:p>
          <a:p>
            <a:pPr marL="0" indent="0">
              <a:buNone/>
            </a:pPr>
            <a:r>
              <a:rPr lang="cs-CZ" b="1">
                <a:solidFill>
                  <a:schemeClr val="accent2"/>
                </a:solidFill>
              </a:rPr>
              <a:t>ACCELERATOR</a:t>
            </a:r>
            <a:r>
              <a:rPr lang="cs-CZ"/>
              <a:t> – od </a:t>
            </a:r>
            <a:r>
              <a:rPr lang="cs-CZ" err="1"/>
              <a:t>předkomerčního</a:t>
            </a:r>
            <a:r>
              <a:rPr lang="cs-CZ"/>
              <a:t> stádia k uvedení na trh a </a:t>
            </a:r>
            <a:r>
              <a:rPr lang="cs-CZ" err="1"/>
              <a:t>scale</a:t>
            </a:r>
            <a:r>
              <a:rPr lang="cs-CZ"/>
              <a:t>-up (</a:t>
            </a:r>
            <a:r>
              <a:rPr lang="cs-CZ" b="1">
                <a:solidFill>
                  <a:schemeClr val="accent2"/>
                </a:solidFill>
              </a:rPr>
              <a:t>TRL 5 – 9</a:t>
            </a:r>
            <a:r>
              <a:rPr lang="cs-CZ"/>
              <a:t>)</a:t>
            </a:r>
          </a:p>
          <a:p>
            <a:pPr marL="0" indent="0">
              <a:buNone/>
            </a:pPr>
            <a:endParaRPr lang="cs-CZ"/>
          </a:p>
          <a:p>
            <a:pPr marL="0" indent="0">
              <a:buNone/>
            </a:pPr>
            <a:r>
              <a:rPr lang="cs-CZ"/>
              <a:t>	</a:t>
            </a:r>
          </a:p>
          <a:p>
            <a:pPr marL="0" indent="0">
              <a:buNone/>
            </a:pPr>
            <a:r>
              <a:rPr lang="cs-CZ"/>
              <a:t>	Výzvy jsou převážně </a:t>
            </a:r>
            <a:r>
              <a:rPr lang="cs-CZ" b="1">
                <a:solidFill>
                  <a:schemeClr val="accent2"/>
                </a:solidFill>
              </a:rPr>
              <a:t>Open</a:t>
            </a:r>
            <a:r>
              <a:rPr lang="cs-CZ"/>
              <a:t> („</a:t>
            </a:r>
            <a:r>
              <a:rPr lang="cs-CZ" err="1"/>
              <a:t>bottom</a:t>
            </a:r>
            <a:r>
              <a:rPr lang="cs-CZ"/>
              <a:t>-up“), tematicky vymezené výzvy se nazývají </a:t>
            </a:r>
            <a:r>
              <a:rPr lang="cs-CZ" b="1" err="1">
                <a:solidFill>
                  <a:schemeClr val="accent2"/>
                </a:solidFill>
              </a:rPr>
              <a:t>Challenges</a:t>
            </a:r>
            <a:endParaRPr lang="cs-CZ" b="1">
              <a:solidFill>
                <a:schemeClr val="accent2"/>
              </a:solidFill>
            </a:endParaRPr>
          </a:p>
          <a:p>
            <a:pPr marL="0" indent="0">
              <a:buNone/>
            </a:pPr>
            <a:r>
              <a:rPr lang="cs-CZ">
                <a:solidFill>
                  <a:schemeClr val="accent2"/>
                </a:solidFill>
                <a:ea typeface="+mn-lt"/>
                <a:cs typeface="+mn-lt"/>
              </a:rPr>
              <a:t>    https://eic.ec.europa.eu/eic-2024-work-programme_en </a:t>
            </a:r>
            <a:endParaRPr lang="cs-CZ">
              <a:solidFill>
                <a:schemeClr val="accent2"/>
              </a:solidFill>
            </a:endParaRPr>
          </a:p>
        </p:txBody>
      </p:sp>
      <p:pic>
        <p:nvPicPr>
          <p:cNvPr id="2" name="Graphic 62">
            <a:extLst>
              <a:ext uri="{FF2B5EF4-FFF2-40B4-BE49-F238E27FC236}">
                <a16:creationId xmlns:a16="http://schemas.microsoft.com/office/drawing/2014/main" id="{7AA3F787-52FC-429C-B3E7-FF320C27F4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5001" y="4884152"/>
            <a:ext cx="540000" cy="540000"/>
          </a:xfrm>
          <a:prstGeom prst="rect">
            <a:avLst/>
          </a:prstGeom>
        </p:spPr>
      </p:pic>
    </p:spTree>
    <p:extLst>
      <p:ext uri="{BB962C8B-B14F-4D97-AF65-F5344CB8AC3E}">
        <p14:creationId xmlns:p14="http://schemas.microsoft.com/office/powerpoint/2010/main" val="140768836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vert="horz" lIns="0" tIns="0" rIns="0" bIns="0" rtlCol="0" anchor="t">
            <a:normAutofit/>
          </a:bodyPr>
          <a:lstStyle/>
          <a:p>
            <a:endParaRPr lang="cs-CZ"/>
          </a:p>
          <a:p>
            <a:r>
              <a:rPr lang="cs-CZ"/>
              <a:t>Podporuje pokročilý výzkum (ambiciózní, vizionářský), který vytváří </a:t>
            </a:r>
            <a:r>
              <a:rPr lang="cs-CZ" b="1">
                <a:solidFill>
                  <a:schemeClr val="accent2"/>
                </a:solidFill>
              </a:rPr>
              <a:t>vědecký základ budoucích průlomových technologií</a:t>
            </a:r>
          </a:p>
          <a:p>
            <a:r>
              <a:rPr lang="cs-CZ"/>
              <a:t>Důraz na </a:t>
            </a:r>
            <a:r>
              <a:rPr lang="cs-CZ" b="1">
                <a:solidFill>
                  <a:schemeClr val="accent2"/>
                </a:solidFill>
              </a:rPr>
              <a:t>mezioborový přístup</a:t>
            </a:r>
          </a:p>
          <a:p>
            <a:r>
              <a:rPr lang="cs-CZ"/>
              <a:t>Potenciál pro tvorbu </a:t>
            </a:r>
            <a:r>
              <a:rPr lang="cs-CZ" b="1">
                <a:solidFill>
                  <a:schemeClr val="accent2"/>
                </a:solidFill>
              </a:rPr>
              <a:t>tržních</a:t>
            </a:r>
            <a:r>
              <a:rPr lang="cs-CZ" b="1"/>
              <a:t> </a:t>
            </a:r>
            <a:r>
              <a:rPr lang="cs-CZ"/>
              <a:t>příležitostí</a:t>
            </a:r>
          </a:p>
          <a:p>
            <a:pPr marL="0" indent="0">
              <a:buNone/>
            </a:pPr>
            <a:endParaRPr lang="cs-CZ"/>
          </a:p>
          <a:p>
            <a:r>
              <a:rPr lang="cs-CZ" b="1">
                <a:solidFill>
                  <a:schemeClr val="bg2"/>
                </a:solidFill>
              </a:rPr>
              <a:t>2 výzvy 2024:</a:t>
            </a:r>
          </a:p>
          <a:p>
            <a:pPr lvl="1" indent="-287655"/>
            <a:endParaRPr lang="cs-CZ" sz="1000" b="1"/>
          </a:p>
          <a:p>
            <a:pPr lvl="1" indent="-287655">
              <a:buFont typeface="Wingdings" panose="05000000000000000000" pitchFamily="2" charset="2"/>
              <a:buChar char="Ø"/>
            </a:pPr>
            <a:r>
              <a:rPr lang="cs-CZ" b="1">
                <a:solidFill>
                  <a:schemeClr val="accent2"/>
                </a:solidFill>
              </a:rPr>
              <a:t>Open</a:t>
            </a:r>
            <a:r>
              <a:rPr lang="cs-CZ"/>
              <a:t> – bez předem definovaného tematického zaměření (</a:t>
            </a:r>
            <a:r>
              <a:rPr lang="cs-CZ" b="1">
                <a:solidFill>
                  <a:srgbClr val="C00000"/>
                </a:solidFill>
              </a:rPr>
              <a:t>uzávěrka 7. března</a:t>
            </a:r>
            <a:r>
              <a:rPr lang="cs-CZ"/>
              <a:t>)</a:t>
            </a:r>
          </a:p>
          <a:p>
            <a:pPr lvl="1" indent="-287655">
              <a:buFont typeface="Wingdings" panose="05000000000000000000" pitchFamily="2" charset="2"/>
              <a:buChar char="Ø"/>
            </a:pPr>
            <a:r>
              <a:rPr lang="cs-CZ" b="1" err="1">
                <a:solidFill>
                  <a:schemeClr val="accent2"/>
                </a:solidFill>
              </a:rPr>
              <a:t>Challenges</a:t>
            </a:r>
            <a:r>
              <a:rPr lang="cs-CZ"/>
              <a:t> – předem dané priority nebo specifické cíle (</a:t>
            </a:r>
            <a:r>
              <a:rPr lang="cs-CZ" b="1">
                <a:solidFill>
                  <a:srgbClr val="C00000"/>
                </a:solidFill>
              </a:rPr>
              <a:t>uzávěrka 16. října</a:t>
            </a:r>
            <a:r>
              <a:rPr lang="cs-CZ"/>
              <a:t>)</a:t>
            </a:r>
          </a:p>
        </p:txBody>
      </p:sp>
      <p:sp>
        <p:nvSpPr>
          <p:cNvPr id="3" name="Nadpis 2"/>
          <p:cNvSpPr>
            <a:spLocks noGrp="1"/>
          </p:cNvSpPr>
          <p:nvPr>
            <p:ph type="title"/>
          </p:nvPr>
        </p:nvSpPr>
        <p:spPr/>
        <p:txBody>
          <a:bodyPr/>
          <a:lstStyle/>
          <a:p>
            <a:r>
              <a:rPr lang="cs-CZ" err="1"/>
              <a:t>eic</a:t>
            </a:r>
            <a:r>
              <a:rPr lang="cs-CZ"/>
              <a:t> </a:t>
            </a:r>
            <a:r>
              <a:rPr lang="cs-CZ" err="1"/>
              <a:t>pathfinder</a:t>
            </a:r>
            <a:endParaRPr lang="cs-CZ"/>
          </a:p>
        </p:txBody>
      </p:sp>
    </p:spTree>
    <p:extLst>
      <p:ext uri="{BB962C8B-B14F-4D97-AF65-F5344CB8AC3E}">
        <p14:creationId xmlns:p14="http://schemas.microsoft.com/office/powerpoint/2010/main" val="13644513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vert="horz" lIns="0" tIns="0" rIns="0" bIns="0" rtlCol="0" anchor="t">
            <a:normAutofit/>
          </a:bodyPr>
          <a:lstStyle/>
          <a:p>
            <a:endParaRPr lang="en-US"/>
          </a:p>
          <a:p>
            <a:r>
              <a:rPr lang="en-US" b="1">
                <a:solidFill>
                  <a:schemeClr val="tx2"/>
                </a:solidFill>
              </a:rPr>
              <a:t>Solar-to-X devices</a:t>
            </a:r>
            <a:r>
              <a:rPr lang="en-US"/>
              <a:t> for the decentralized </a:t>
            </a:r>
            <a:r>
              <a:rPr lang="en-US" err="1"/>
              <a:t>prosumption</a:t>
            </a:r>
            <a:r>
              <a:rPr lang="en-US"/>
              <a:t> of </a:t>
            </a:r>
            <a:r>
              <a:rPr lang="en-US" b="1">
                <a:solidFill>
                  <a:schemeClr val="tx2"/>
                </a:solidFill>
              </a:rPr>
              <a:t>renewable fuels, chemicals and materials</a:t>
            </a:r>
            <a:r>
              <a:rPr lang="en-US"/>
              <a:t> as climate change mitigation pathway</a:t>
            </a:r>
            <a:r>
              <a:rPr lang="cs-CZ"/>
              <a:t> (žadatel vybere 1 oblast)</a:t>
            </a:r>
          </a:p>
          <a:p>
            <a:pPr lvl="1" indent="-287655">
              <a:buClr>
                <a:srgbClr val="0A416E"/>
              </a:buClr>
              <a:buFont typeface="Wingdings" panose="05000000000000000000" pitchFamily="2" charset="2"/>
              <a:buChar char="§"/>
            </a:pPr>
            <a:r>
              <a:rPr lang="cs-CZ" err="1"/>
              <a:t>Standalone</a:t>
            </a:r>
            <a:r>
              <a:rPr lang="cs-CZ"/>
              <a:t> </a:t>
            </a:r>
            <a:r>
              <a:rPr lang="cs-CZ" err="1"/>
              <a:t>solar</a:t>
            </a:r>
            <a:r>
              <a:rPr lang="cs-CZ"/>
              <a:t>-to-X </a:t>
            </a:r>
            <a:r>
              <a:rPr lang="cs-CZ" err="1"/>
              <a:t>device</a:t>
            </a:r>
            <a:r>
              <a:rPr lang="cs-CZ"/>
              <a:t> development</a:t>
            </a:r>
          </a:p>
          <a:p>
            <a:pPr lvl="1" indent="-287655">
              <a:buClr>
                <a:srgbClr val="0A416E"/>
              </a:buClr>
              <a:buFont typeface="Wingdings" panose="05000000000000000000" pitchFamily="2" charset="2"/>
              <a:buChar char="§"/>
            </a:pPr>
            <a:r>
              <a:rPr lang="en-US"/>
              <a:t>Benchmarking and common metrics development for solar-to-X devices</a:t>
            </a:r>
            <a:endParaRPr lang="cs-CZ"/>
          </a:p>
          <a:p>
            <a:pPr lvl="1" indent="-287655">
              <a:buClr>
                <a:srgbClr val="0A416E"/>
              </a:buClr>
              <a:buFont typeface="Wingdings" panose="05000000000000000000" pitchFamily="2" charset="2"/>
              <a:buChar char="§"/>
            </a:pPr>
            <a:r>
              <a:rPr lang="en-US"/>
              <a:t>Understanding fundamental mechanisms by means of computational materials science</a:t>
            </a:r>
            <a:endParaRPr lang="cs-CZ"/>
          </a:p>
          <a:p>
            <a:r>
              <a:rPr lang="en-US"/>
              <a:t>Towards </a:t>
            </a:r>
            <a:r>
              <a:rPr lang="en-US" b="1">
                <a:solidFill>
                  <a:schemeClr val="tx2"/>
                </a:solidFill>
              </a:rPr>
              <a:t>cement and concrete</a:t>
            </a:r>
            <a:r>
              <a:rPr lang="en-US"/>
              <a:t> as a carbon sink</a:t>
            </a:r>
            <a:endParaRPr lang="cs-CZ"/>
          </a:p>
          <a:p>
            <a:r>
              <a:rPr lang="en-US"/>
              <a:t>Nature inspired alternatives for </a:t>
            </a:r>
            <a:r>
              <a:rPr lang="en-US" b="1">
                <a:solidFill>
                  <a:schemeClr val="tx2"/>
                </a:solidFill>
              </a:rPr>
              <a:t>food packaging and films for agriculture</a:t>
            </a:r>
            <a:endParaRPr lang="cs-CZ" b="1">
              <a:solidFill>
                <a:schemeClr val="tx2"/>
              </a:solidFill>
            </a:endParaRPr>
          </a:p>
          <a:p>
            <a:r>
              <a:rPr lang="en-US"/>
              <a:t>Nanoelectronics for </a:t>
            </a:r>
            <a:r>
              <a:rPr lang="en-US" b="1">
                <a:solidFill>
                  <a:schemeClr val="tx2"/>
                </a:solidFill>
              </a:rPr>
              <a:t>energy-efficient smart edge devices</a:t>
            </a:r>
            <a:endParaRPr lang="cs-CZ" b="1">
              <a:solidFill>
                <a:schemeClr val="tx2"/>
              </a:solidFill>
            </a:endParaRPr>
          </a:p>
          <a:p>
            <a:r>
              <a:rPr lang="en-US"/>
              <a:t>Strengthening the sustainability and resilience of </a:t>
            </a:r>
            <a:r>
              <a:rPr lang="en-US" b="1">
                <a:solidFill>
                  <a:schemeClr val="tx2"/>
                </a:solidFill>
              </a:rPr>
              <a:t>EU space infrastructure</a:t>
            </a:r>
            <a:endParaRPr lang="cs-CZ" b="1">
              <a:solidFill>
                <a:schemeClr val="tx2"/>
              </a:solidFill>
            </a:endParaRPr>
          </a:p>
          <a:p>
            <a:endParaRPr lang="cs-CZ" b="1" i="1">
              <a:solidFill>
                <a:schemeClr val="accent2"/>
              </a:solidFill>
            </a:endParaRPr>
          </a:p>
        </p:txBody>
      </p:sp>
      <p:sp>
        <p:nvSpPr>
          <p:cNvPr id="3" name="Nadpis 2"/>
          <p:cNvSpPr>
            <a:spLocks noGrp="1"/>
          </p:cNvSpPr>
          <p:nvPr>
            <p:ph type="title"/>
          </p:nvPr>
        </p:nvSpPr>
        <p:spPr>
          <a:xfrm>
            <a:off x="441325" y="804917"/>
            <a:ext cx="11032233" cy="470898"/>
          </a:xfrm>
        </p:spPr>
        <p:txBody>
          <a:bodyPr/>
          <a:lstStyle/>
          <a:p>
            <a:r>
              <a:rPr lang="cs-CZ" sz="3600" err="1"/>
              <a:t>pathfinder</a:t>
            </a:r>
            <a:r>
              <a:rPr lang="cs-CZ" sz="3600"/>
              <a:t> </a:t>
            </a:r>
            <a:r>
              <a:rPr lang="cs-CZ" sz="3600" err="1"/>
              <a:t>challenges</a:t>
            </a:r>
            <a:r>
              <a:rPr lang="cs-CZ" sz="3600"/>
              <a:t> 2024</a:t>
            </a:r>
          </a:p>
        </p:txBody>
      </p:sp>
    </p:spTree>
    <p:extLst>
      <p:ext uri="{BB962C8B-B14F-4D97-AF65-F5344CB8AC3E}">
        <p14:creationId xmlns:p14="http://schemas.microsoft.com/office/powerpoint/2010/main" val="227005393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vert="horz" lIns="0" tIns="0" rIns="0" bIns="0" rtlCol="0" anchor="t">
            <a:normAutofit/>
          </a:bodyPr>
          <a:lstStyle/>
          <a:p>
            <a:endParaRPr lang="cs-CZ"/>
          </a:p>
          <a:p>
            <a:r>
              <a:rPr lang="cs-CZ"/>
              <a:t>Podporuje směřování nových technologií ke </a:t>
            </a:r>
            <a:r>
              <a:rPr lang="cs-CZ" b="1">
                <a:solidFill>
                  <a:schemeClr val="accent2"/>
                </a:solidFill>
              </a:rPr>
              <a:t>konkrétním aplikacím</a:t>
            </a:r>
            <a:endParaRPr lang="cs-CZ">
              <a:solidFill>
                <a:schemeClr val="accent2"/>
              </a:solidFill>
            </a:endParaRPr>
          </a:p>
          <a:p>
            <a:r>
              <a:rPr lang="cs-CZ"/>
              <a:t>Průzkum </a:t>
            </a:r>
            <a:r>
              <a:rPr lang="cs-CZ" b="1">
                <a:solidFill>
                  <a:schemeClr val="accent2"/>
                </a:solidFill>
              </a:rPr>
              <a:t>možností tržního uplatnění </a:t>
            </a:r>
            <a:r>
              <a:rPr lang="cs-CZ"/>
              <a:t>a potenciálních </a:t>
            </a:r>
            <a:r>
              <a:rPr lang="cs-CZ" b="1">
                <a:solidFill>
                  <a:schemeClr val="accent2"/>
                </a:solidFill>
              </a:rPr>
              <a:t>konkurenčních řešení</a:t>
            </a:r>
          </a:p>
          <a:p>
            <a:r>
              <a:rPr lang="cs-CZ"/>
              <a:t>Aktivity na </a:t>
            </a:r>
            <a:r>
              <a:rPr lang="cs-CZ" b="1">
                <a:solidFill>
                  <a:schemeClr val="accent2"/>
                </a:solidFill>
              </a:rPr>
              <a:t>TRL 3/4 – 5/6</a:t>
            </a:r>
            <a:endParaRPr lang="cs-CZ">
              <a:solidFill>
                <a:schemeClr val="accent2"/>
              </a:solidFill>
            </a:endParaRPr>
          </a:p>
          <a:p>
            <a:endParaRPr lang="cs-CZ" sz="1000"/>
          </a:p>
          <a:p>
            <a:r>
              <a:rPr lang="cs-CZ" b="1">
                <a:solidFill>
                  <a:schemeClr val="accent2"/>
                </a:solidFill>
              </a:rPr>
              <a:t>Očekávaný výstup</a:t>
            </a:r>
            <a:r>
              <a:rPr lang="cs-CZ" b="1"/>
              <a:t>: </a:t>
            </a:r>
          </a:p>
          <a:p>
            <a:r>
              <a:rPr lang="cs-CZ"/>
              <a:t>Demonstrace technologie pro konkrétní použití</a:t>
            </a:r>
          </a:p>
          <a:p>
            <a:r>
              <a:rPr lang="cs-CZ"/>
              <a:t>Výchozí business model a business plán</a:t>
            </a:r>
          </a:p>
          <a:p>
            <a:endParaRPr lang="cs-CZ" sz="1000" b="1">
              <a:solidFill>
                <a:schemeClr val="bg2"/>
              </a:solidFill>
            </a:endParaRPr>
          </a:p>
          <a:p>
            <a:r>
              <a:rPr lang="cs-CZ" b="1">
                <a:solidFill>
                  <a:schemeClr val="bg2"/>
                </a:solidFill>
              </a:rPr>
              <a:t>1 výzva 2024:</a:t>
            </a:r>
          </a:p>
          <a:p>
            <a:pPr lvl="1" indent="-287655">
              <a:buFont typeface="Wingdings" panose="05000000000000000000" pitchFamily="2" charset="2"/>
              <a:buChar char="Ø"/>
            </a:pPr>
            <a:r>
              <a:rPr lang="cs-CZ" b="1">
                <a:solidFill>
                  <a:schemeClr val="accent2"/>
                </a:solidFill>
              </a:rPr>
              <a:t>Open</a:t>
            </a:r>
            <a:r>
              <a:rPr lang="cs-CZ"/>
              <a:t> – bez předem definovaného tematického zaměření (</a:t>
            </a:r>
            <a:r>
              <a:rPr lang="cs-CZ" b="1">
                <a:solidFill>
                  <a:srgbClr val="C00000"/>
                </a:solidFill>
              </a:rPr>
              <a:t>uzávěrka 18. září</a:t>
            </a:r>
            <a:r>
              <a:rPr lang="cs-CZ"/>
              <a:t>)</a:t>
            </a:r>
          </a:p>
        </p:txBody>
      </p:sp>
      <p:sp>
        <p:nvSpPr>
          <p:cNvPr id="3" name="Nadpis 2"/>
          <p:cNvSpPr>
            <a:spLocks noGrp="1"/>
          </p:cNvSpPr>
          <p:nvPr>
            <p:ph type="title"/>
          </p:nvPr>
        </p:nvSpPr>
        <p:spPr/>
        <p:txBody>
          <a:bodyPr/>
          <a:lstStyle/>
          <a:p>
            <a:r>
              <a:rPr lang="cs-CZ" err="1"/>
              <a:t>eic</a:t>
            </a:r>
            <a:r>
              <a:rPr lang="cs-CZ"/>
              <a:t> </a:t>
            </a:r>
            <a:r>
              <a:rPr lang="cs-CZ" err="1"/>
              <a:t>transition</a:t>
            </a:r>
            <a:endParaRPr lang="cs-CZ"/>
          </a:p>
        </p:txBody>
      </p:sp>
    </p:spTree>
    <p:extLst>
      <p:ext uri="{BB962C8B-B14F-4D97-AF65-F5344CB8AC3E}">
        <p14:creationId xmlns:p14="http://schemas.microsoft.com/office/powerpoint/2010/main" val="21965040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B5E04A10-A75A-4EC3-9C71-C658EC67A62C}"/>
              </a:ext>
            </a:extLst>
          </p:cNvPr>
          <p:cNvSpPr>
            <a:spLocks noGrp="1"/>
          </p:cNvSpPr>
          <p:nvPr>
            <p:ph type="title"/>
          </p:nvPr>
        </p:nvSpPr>
        <p:spPr>
          <a:xfrm>
            <a:off x="442913" y="778756"/>
            <a:ext cx="11030645" cy="497059"/>
          </a:xfrm>
        </p:spPr>
        <p:txBody>
          <a:bodyPr/>
          <a:lstStyle/>
          <a:p>
            <a:r>
              <a:rPr lang="cs-CZ"/>
              <a:t>EIC </a:t>
            </a:r>
            <a:r>
              <a:rPr lang="cs-CZ" err="1"/>
              <a:t>Accelerator</a:t>
            </a:r>
            <a:endParaRPr lang="cs-CZ"/>
          </a:p>
        </p:txBody>
      </p:sp>
      <p:sp>
        <p:nvSpPr>
          <p:cNvPr id="5" name="Zástupný obsah 4">
            <a:extLst>
              <a:ext uri="{FF2B5EF4-FFF2-40B4-BE49-F238E27FC236}">
                <a16:creationId xmlns:a16="http://schemas.microsoft.com/office/drawing/2014/main" id="{2E4A8620-0750-4410-9096-A582C84400E2}"/>
              </a:ext>
            </a:extLst>
          </p:cNvPr>
          <p:cNvSpPr>
            <a:spLocks noGrp="1"/>
          </p:cNvSpPr>
          <p:nvPr>
            <p:ph idx="1"/>
          </p:nvPr>
        </p:nvSpPr>
        <p:spPr/>
        <p:txBody>
          <a:bodyPr vert="horz" lIns="0" tIns="0" rIns="0" bIns="0" rtlCol="0" anchor="t">
            <a:normAutofit/>
          </a:bodyPr>
          <a:lstStyle/>
          <a:p>
            <a:r>
              <a:rPr lang="cs-CZ"/>
              <a:t>Poskytuje podporu podnikům (především MSP a start-upy) s velkým potenciálem pro </a:t>
            </a:r>
            <a:r>
              <a:rPr lang="cs-CZ" b="1">
                <a:solidFill>
                  <a:schemeClr val="accent2"/>
                </a:solidFill>
              </a:rPr>
              <a:t>mezinárodní růst</a:t>
            </a:r>
            <a:r>
              <a:rPr lang="cs-CZ"/>
              <a:t> (vznik evropských „</a:t>
            </a:r>
            <a:r>
              <a:rPr lang="cs-CZ" err="1"/>
              <a:t>unicorns</a:t>
            </a:r>
            <a:r>
              <a:rPr lang="cs-CZ"/>
              <a:t>“)</a:t>
            </a:r>
            <a:endParaRPr lang="cs-CZ" b="1"/>
          </a:p>
          <a:p>
            <a:endParaRPr lang="cs-CZ"/>
          </a:p>
          <a:p>
            <a:r>
              <a:rPr lang="cs-CZ"/>
              <a:t>Cílem je komerční </a:t>
            </a:r>
            <a:r>
              <a:rPr lang="cs-CZ" b="1">
                <a:solidFill>
                  <a:schemeClr val="accent2"/>
                </a:solidFill>
              </a:rPr>
              <a:t>uplatnění inovací</a:t>
            </a:r>
            <a:r>
              <a:rPr lang="cs-CZ"/>
              <a:t>, které mohou mít </a:t>
            </a:r>
            <a:r>
              <a:rPr lang="cs-CZ" b="1">
                <a:solidFill>
                  <a:schemeClr val="accent2"/>
                </a:solidFill>
              </a:rPr>
              <a:t>významný dopad na trh</a:t>
            </a:r>
          </a:p>
          <a:p>
            <a:endParaRPr lang="cs-CZ"/>
          </a:p>
          <a:p>
            <a:r>
              <a:rPr lang="cs-CZ"/>
              <a:t>Zaměření na </a:t>
            </a:r>
            <a:r>
              <a:rPr lang="cs-CZ" b="1">
                <a:solidFill>
                  <a:schemeClr val="accent2"/>
                </a:solidFill>
              </a:rPr>
              <a:t>výrazně rizikové inovace </a:t>
            </a:r>
            <a:r>
              <a:rPr lang="cs-CZ"/>
              <a:t>vyžadující </a:t>
            </a:r>
            <a:r>
              <a:rPr lang="cs-CZ" b="1">
                <a:solidFill>
                  <a:schemeClr val="accent2"/>
                </a:solidFill>
              </a:rPr>
              <a:t>dlouhodobý kapitál </a:t>
            </a:r>
            <a:r>
              <a:rPr lang="cs-CZ"/>
              <a:t>(zvláště „</a:t>
            </a:r>
            <a:r>
              <a:rPr lang="cs-CZ" i="1" err="1"/>
              <a:t>deep</a:t>
            </a:r>
            <a:r>
              <a:rPr lang="cs-CZ" i="1"/>
              <a:t>-tech</a:t>
            </a:r>
            <a:r>
              <a:rPr lang="cs-CZ"/>
              <a:t>“ inovace založené na vědeckém objevu/přelomové technologii)</a:t>
            </a:r>
          </a:p>
          <a:p>
            <a:endParaRPr lang="cs-CZ" sz="1000"/>
          </a:p>
          <a:p>
            <a:r>
              <a:rPr lang="cs-CZ" b="1">
                <a:solidFill>
                  <a:schemeClr val="bg2"/>
                </a:solidFill>
              </a:rPr>
              <a:t>2 výzvy 2024:</a:t>
            </a:r>
          </a:p>
          <a:p>
            <a:pPr lvl="1" indent="-287655"/>
            <a:endParaRPr lang="cs-CZ" sz="1000" b="1"/>
          </a:p>
          <a:p>
            <a:pPr lvl="1" indent="-287655">
              <a:buFont typeface="Wingdings" panose="05000000000000000000" pitchFamily="2" charset="2"/>
              <a:buChar char="Ø"/>
            </a:pPr>
            <a:r>
              <a:rPr lang="cs-CZ" b="1">
                <a:solidFill>
                  <a:schemeClr val="accent2"/>
                </a:solidFill>
              </a:rPr>
              <a:t>Open</a:t>
            </a:r>
            <a:r>
              <a:rPr lang="cs-CZ"/>
              <a:t> – bez předem definovaného tematického zaměření (</a:t>
            </a:r>
            <a:r>
              <a:rPr lang="cs-CZ" b="1" err="1">
                <a:solidFill>
                  <a:srgbClr val="C00000"/>
                </a:solidFill>
              </a:rPr>
              <a:t>cut-offs</a:t>
            </a:r>
            <a:r>
              <a:rPr lang="cs-CZ" b="1">
                <a:solidFill>
                  <a:srgbClr val="C00000"/>
                </a:solidFill>
              </a:rPr>
              <a:t> 13. března a 3. října</a:t>
            </a:r>
            <a:r>
              <a:rPr lang="cs-CZ"/>
              <a:t>)</a:t>
            </a:r>
          </a:p>
          <a:p>
            <a:pPr lvl="1" indent="-287655">
              <a:buFont typeface="Wingdings" panose="05000000000000000000" pitchFamily="2" charset="2"/>
              <a:buChar char="Ø"/>
            </a:pPr>
            <a:r>
              <a:rPr lang="cs-CZ" b="1" err="1">
                <a:solidFill>
                  <a:schemeClr val="accent2"/>
                </a:solidFill>
              </a:rPr>
              <a:t>Challenges</a:t>
            </a:r>
            <a:r>
              <a:rPr lang="cs-CZ"/>
              <a:t> – předem dané priority nebo specifické cíle (</a:t>
            </a:r>
            <a:r>
              <a:rPr lang="cs-CZ" b="1" err="1">
                <a:solidFill>
                  <a:srgbClr val="C00000"/>
                </a:solidFill>
              </a:rPr>
              <a:t>cut-offs</a:t>
            </a:r>
            <a:r>
              <a:rPr lang="cs-CZ" b="1">
                <a:solidFill>
                  <a:srgbClr val="C00000"/>
                </a:solidFill>
              </a:rPr>
              <a:t> 13. března a 3. října</a:t>
            </a:r>
            <a:r>
              <a:rPr lang="cs-CZ"/>
              <a:t>)</a:t>
            </a:r>
          </a:p>
          <a:p>
            <a:endParaRPr lang="cs-CZ" sz="1000"/>
          </a:p>
        </p:txBody>
      </p:sp>
    </p:spTree>
    <p:extLst>
      <p:ext uri="{BB962C8B-B14F-4D97-AF65-F5344CB8AC3E}">
        <p14:creationId xmlns:p14="http://schemas.microsoft.com/office/powerpoint/2010/main" val="923591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4B299D-0128-4644-9A2B-79258864755D}"/>
              </a:ext>
            </a:extLst>
          </p:cNvPr>
          <p:cNvSpPr>
            <a:spLocks noGrp="1"/>
          </p:cNvSpPr>
          <p:nvPr>
            <p:ph type="title"/>
          </p:nvPr>
        </p:nvSpPr>
        <p:spPr>
          <a:xfrm>
            <a:off x="441325" y="804917"/>
            <a:ext cx="11018838" cy="470898"/>
          </a:xfrm>
        </p:spPr>
        <p:txBody>
          <a:bodyPr/>
          <a:lstStyle/>
          <a:p>
            <a:r>
              <a:rPr lang="cs-CZ" sz="3600" b="1"/>
              <a:t>Časový přehled uzávěrek výzev HORIZON-</a:t>
            </a:r>
            <a:r>
              <a:rPr lang="en-IE" sz="3600" b="1"/>
              <a:t>2024</a:t>
            </a:r>
          </a:p>
        </p:txBody>
      </p:sp>
      <p:graphicFrame>
        <p:nvGraphicFramePr>
          <p:cNvPr id="5" name="Table 5">
            <a:extLst>
              <a:ext uri="{FF2B5EF4-FFF2-40B4-BE49-F238E27FC236}">
                <a16:creationId xmlns:a16="http://schemas.microsoft.com/office/drawing/2014/main" id="{3B42137B-E31D-4C35-AD67-BF0E983B6066}"/>
              </a:ext>
            </a:extLst>
          </p:cNvPr>
          <p:cNvGraphicFramePr>
            <a:graphicFrameLocks noGrp="1"/>
          </p:cNvGraphicFramePr>
          <p:nvPr>
            <p:extLst>
              <p:ext uri="{D42A27DB-BD31-4B8C-83A1-F6EECF244321}">
                <p14:modId xmlns:p14="http://schemas.microsoft.com/office/powerpoint/2010/main" val="1633452426"/>
              </p:ext>
            </p:extLst>
          </p:nvPr>
        </p:nvGraphicFramePr>
        <p:xfrm>
          <a:off x="953078" y="1643052"/>
          <a:ext cx="10668308" cy="3571896"/>
        </p:xfrm>
        <a:graphic>
          <a:graphicData uri="http://schemas.openxmlformats.org/drawingml/2006/table">
            <a:tbl>
              <a:tblPr firstRow="1" bandRow="1">
                <a:tableStyleId>{7DF18680-E054-41AD-8BC1-D1AEF772440D}</a:tableStyleId>
              </a:tblPr>
              <a:tblGrid>
                <a:gridCol w="877039">
                  <a:extLst>
                    <a:ext uri="{9D8B030D-6E8A-4147-A177-3AD203B41FA5}">
                      <a16:colId xmlns:a16="http://schemas.microsoft.com/office/drawing/2014/main" val="1502560766"/>
                    </a:ext>
                  </a:extLst>
                </a:gridCol>
                <a:gridCol w="2303722">
                  <a:extLst>
                    <a:ext uri="{9D8B030D-6E8A-4147-A177-3AD203B41FA5}">
                      <a16:colId xmlns:a16="http://schemas.microsoft.com/office/drawing/2014/main" val="1749346098"/>
                    </a:ext>
                  </a:extLst>
                </a:gridCol>
                <a:gridCol w="2381693">
                  <a:extLst>
                    <a:ext uri="{9D8B030D-6E8A-4147-A177-3AD203B41FA5}">
                      <a16:colId xmlns:a16="http://schemas.microsoft.com/office/drawing/2014/main" val="2316396329"/>
                    </a:ext>
                  </a:extLst>
                </a:gridCol>
                <a:gridCol w="2339163">
                  <a:extLst>
                    <a:ext uri="{9D8B030D-6E8A-4147-A177-3AD203B41FA5}">
                      <a16:colId xmlns:a16="http://schemas.microsoft.com/office/drawing/2014/main" val="1782120804"/>
                    </a:ext>
                  </a:extLst>
                </a:gridCol>
                <a:gridCol w="2766691">
                  <a:extLst>
                    <a:ext uri="{9D8B030D-6E8A-4147-A177-3AD203B41FA5}">
                      <a16:colId xmlns:a16="http://schemas.microsoft.com/office/drawing/2014/main" val="1623390332"/>
                    </a:ext>
                  </a:extLst>
                </a:gridCol>
              </a:tblGrid>
              <a:tr h="437865">
                <a:tc>
                  <a:txBody>
                    <a:bodyPr/>
                    <a:lstStyle/>
                    <a:p>
                      <a:pPr algn="ctr"/>
                      <a:r>
                        <a:rPr lang="cs-CZ" sz="2000"/>
                        <a:t>Klastr</a:t>
                      </a:r>
                      <a:endParaRPr lang="en-IE" sz="2000"/>
                    </a:p>
                  </a:txBody>
                  <a:tcPr>
                    <a:solidFill>
                      <a:schemeClr val="accent1">
                        <a:lumMod val="75000"/>
                      </a:schemeClr>
                    </a:solidFill>
                  </a:tcPr>
                </a:tc>
                <a:tc>
                  <a:txBody>
                    <a:bodyPr/>
                    <a:lstStyle/>
                    <a:p>
                      <a:r>
                        <a:rPr lang="cs-CZ" sz="2000"/>
                        <a:t>  Q1</a:t>
                      </a:r>
                      <a:endParaRPr lang="en-IE" sz="2000"/>
                    </a:p>
                  </a:txBody>
                  <a:tcPr>
                    <a:solidFill>
                      <a:schemeClr val="accent1">
                        <a:lumMod val="75000"/>
                      </a:schemeClr>
                    </a:solidFill>
                  </a:tcPr>
                </a:tc>
                <a:tc>
                  <a:txBody>
                    <a:bodyPr/>
                    <a:lstStyle/>
                    <a:p>
                      <a:r>
                        <a:rPr lang="cs-CZ" sz="2000"/>
                        <a:t>  Q2</a:t>
                      </a:r>
                      <a:endParaRPr lang="en-IE" sz="2000"/>
                    </a:p>
                  </a:txBody>
                  <a:tcPr>
                    <a:solidFill>
                      <a:schemeClr val="accent1">
                        <a:lumMod val="75000"/>
                      </a:schemeClr>
                    </a:solidFill>
                  </a:tcPr>
                </a:tc>
                <a:tc>
                  <a:txBody>
                    <a:bodyPr/>
                    <a:lstStyle/>
                    <a:p>
                      <a:r>
                        <a:rPr lang="cs-CZ" sz="2000"/>
                        <a:t>  Q3</a:t>
                      </a:r>
                      <a:endParaRPr lang="en-IE" sz="2000"/>
                    </a:p>
                  </a:txBody>
                  <a:tcPr>
                    <a:solidFill>
                      <a:schemeClr val="accent1">
                        <a:lumMod val="75000"/>
                      </a:schemeClr>
                    </a:solidFill>
                  </a:tcPr>
                </a:tc>
                <a:tc>
                  <a:txBody>
                    <a:bodyPr/>
                    <a:lstStyle/>
                    <a:p>
                      <a:r>
                        <a:rPr lang="cs-CZ" sz="2000"/>
                        <a:t> Q4</a:t>
                      </a:r>
                      <a:endParaRPr lang="en-IE" sz="2000"/>
                    </a:p>
                  </a:txBody>
                  <a:tcPr>
                    <a:solidFill>
                      <a:schemeClr val="accent1">
                        <a:lumMod val="75000"/>
                      </a:schemeClr>
                    </a:solidFill>
                  </a:tcPr>
                </a:tc>
                <a:extLst>
                  <a:ext uri="{0D108BD9-81ED-4DB2-BD59-A6C34878D82A}">
                    <a16:rowId xmlns:a16="http://schemas.microsoft.com/office/drawing/2014/main" val="2048425762"/>
                  </a:ext>
                </a:extLst>
              </a:tr>
              <a:tr h="5743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cs-CZ" sz="1800" b="1" kern="1200" noProof="0">
                        <a:solidFill>
                          <a:schemeClr val="accent2">
                            <a:lumMod val="60000"/>
                            <a:lumOff val="40000"/>
                          </a:schemeClr>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cs-CZ" sz="1800" b="1" kern="1200" noProof="0">
                          <a:solidFill>
                            <a:schemeClr val="accent2">
                              <a:lumMod val="60000"/>
                              <a:lumOff val="40000"/>
                            </a:schemeClr>
                          </a:solidFill>
                          <a:latin typeface="+mn-lt"/>
                          <a:ea typeface="+mn-ea"/>
                          <a:cs typeface="+mn-cs"/>
                        </a:rPr>
                        <a:t>CL3</a:t>
                      </a:r>
                      <a:endParaRPr lang="en-IE" sz="1800" b="1" kern="1200" noProof="0">
                        <a:solidFill>
                          <a:schemeClr val="accent2">
                            <a:lumMod val="60000"/>
                            <a:lumOff val="40000"/>
                          </a:schemeClr>
                        </a:solidFill>
                        <a:latin typeface="+mn-lt"/>
                        <a:ea typeface="+mn-ea"/>
                        <a:cs typeface="+mn-cs"/>
                      </a:endParaRPr>
                    </a:p>
                  </a:txBody>
                  <a:tcP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2000" b="1"/>
                    </a:p>
                  </a:txBody>
                  <a:tcPr anchor="ctr">
                    <a:solidFill>
                      <a:schemeClr val="accent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2000" b="1"/>
                    </a:p>
                  </a:txBody>
                  <a:tcPr anchor="ctr">
                    <a:solidFill>
                      <a:schemeClr val="accent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2000" b="1"/>
                        <a:t>                </a:t>
                      </a:r>
                      <a:endParaRPr lang="en-IE" sz="2000" b="1"/>
                    </a:p>
                  </a:txBody>
                  <a:tcPr anchor="ctr">
                    <a:solidFill>
                      <a:schemeClr val="accent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2000" b="1">
                          <a:solidFill>
                            <a:srgbClr val="7030A0"/>
                          </a:solidFill>
                        </a:rPr>
                        <a:t>D 1-2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2000" b="1">
                          <a:solidFill>
                            <a:srgbClr val="7030A0"/>
                          </a:solidFill>
                        </a:rPr>
                        <a:t>D 3-4             </a:t>
                      </a:r>
                      <a:r>
                        <a:rPr lang="cs-CZ" sz="2000" b="1">
                          <a:solidFill>
                            <a:schemeClr val="tx1"/>
                          </a:solidFill>
                        </a:rPr>
                        <a:t>20</a:t>
                      </a:r>
                      <a:r>
                        <a:rPr kumimoji="0" lang="cs-CZ" sz="2000" b="1" i="0" u="none" strike="noStrike" kern="1200" cap="none" spc="0" normalizeH="0" baseline="0" noProof="0">
                          <a:ln>
                            <a:noFill/>
                          </a:ln>
                          <a:effectLst/>
                          <a:uLnTx/>
                          <a:uFillTx/>
                          <a:latin typeface="+mn-lt"/>
                          <a:ea typeface="+mn-ea"/>
                          <a:cs typeface="+mn-cs"/>
                        </a:rPr>
                        <a:t>/11/24</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2000" b="1">
                          <a:solidFill>
                            <a:srgbClr val="7030A0"/>
                          </a:solidFill>
                        </a:rPr>
                        <a:t>D 5-6</a:t>
                      </a:r>
                      <a:endParaRPr lang="en-IE" sz="2000" b="1"/>
                    </a:p>
                  </a:txBody>
                  <a:tcPr anchor="ctr">
                    <a:solidFill>
                      <a:schemeClr val="accent2">
                        <a:lumMod val="40000"/>
                        <a:lumOff val="60000"/>
                      </a:schemeClr>
                    </a:solidFill>
                  </a:tcPr>
                </a:tc>
                <a:extLst>
                  <a:ext uri="{0D108BD9-81ED-4DB2-BD59-A6C34878D82A}">
                    <a16:rowId xmlns:a16="http://schemas.microsoft.com/office/drawing/2014/main" val="3747385069"/>
                  </a:ext>
                </a:extLst>
              </a:tr>
              <a:tr h="12324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000" b="1" kern="1200" noProof="0">
                          <a:solidFill>
                            <a:schemeClr val="accent2">
                              <a:lumMod val="60000"/>
                              <a:lumOff val="40000"/>
                            </a:schemeClr>
                          </a:solidFill>
                          <a:latin typeface="+mn-lt"/>
                          <a:ea typeface="+mn-ea"/>
                          <a:cs typeface="+mn-cs"/>
                        </a:rPr>
                        <a:t>CL4</a:t>
                      </a:r>
                      <a:endParaRPr lang="en-IE" sz="2000" b="1" kern="1200" noProof="0">
                        <a:solidFill>
                          <a:schemeClr val="accent2">
                            <a:lumMod val="60000"/>
                            <a:lumOff val="40000"/>
                          </a:schemeClr>
                        </a:solidFill>
                        <a:latin typeface="+mn-lt"/>
                        <a:ea typeface="+mn-ea"/>
                        <a:cs typeface="+mn-cs"/>
                      </a:endParaRPr>
                    </a:p>
                  </a:txBody>
                  <a:tcPr anchor="ctr">
                    <a:solidFill>
                      <a:schemeClr val="bg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000" b="1" i="0" u="none" strike="noStrike" kern="1200" cap="none" spc="0" normalizeH="0" baseline="0" noProof="0">
                          <a:ln>
                            <a:noFill/>
                          </a:ln>
                          <a:solidFill>
                            <a:srgbClr val="7030A0"/>
                          </a:solidFill>
                          <a:effectLst/>
                          <a:uLnTx/>
                          <a:uFillTx/>
                          <a:latin typeface="+mn-lt"/>
                          <a:ea typeface="+mn-ea"/>
                          <a:cs typeface="+mn-cs"/>
                        </a:rPr>
                        <a:t>D 1-2      </a:t>
                      </a:r>
                      <a:r>
                        <a:rPr kumimoji="0" lang="cs-CZ" sz="2000" b="1" i="0" u="none" strike="noStrike" kern="1200" cap="none" spc="0" normalizeH="0" baseline="0" noProof="0">
                          <a:ln>
                            <a:noFill/>
                          </a:ln>
                          <a:effectLst/>
                          <a:uLnTx/>
                          <a:uFillTx/>
                          <a:latin typeface="+mn-lt"/>
                          <a:ea typeface="+mn-ea"/>
                          <a:cs typeface="+mn-cs"/>
                        </a:rPr>
                        <a:t>07/02/24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000" b="1" i="0" u="none" strike="noStrike" kern="1200" cap="none" spc="0" normalizeH="0" baseline="0" noProof="0">
                          <a:ln>
                            <a:noFill/>
                          </a:ln>
                          <a:solidFill>
                            <a:srgbClr val="7030A0"/>
                          </a:solidFill>
                          <a:effectLst/>
                          <a:uLnTx/>
                          <a:uFillTx/>
                          <a:latin typeface="+mn-lt"/>
                          <a:ea typeface="+mn-ea"/>
                          <a:cs typeface="+mn-cs"/>
                        </a:rPr>
                        <a:t>D 5         </a:t>
                      </a:r>
                      <a:r>
                        <a:rPr kumimoji="0" lang="cs-CZ" sz="2000" b="1" i="0" u="none" strike="noStrike" kern="1200" cap="none" spc="0" normalizeH="0" baseline="0" noProof="0">
                          <a:ln>
                            <a:noFill/>
                          </a:ln>
                          <a:effectLst/>
                          <a:uLnTx/>
                          <a:uFillTx/>
                          <a:latin typeface="+mn-lt"/>
                          <a:ea typeface="+mn-ea"/>
                          <a:cs typeface="+mn-cs"/>
                        </a:rPr>
                        <a:t>20/02/24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000" b="1" i="0" u="none" strike="noStrike" kern="1200" cap="none" spc="0" normalizeH="0" baseline="0" noProof="0">
                          <a:ln>
                            <a:noFill/>
                          </a:ln>
                          <a:solidFill>
                            <a:srgbClr val="7030A0"/>
                          </a:solidFill>
                          <a:effectLst/>
                          <a:uLnTx/>
                          <a:uFillTx/>
                          <a:latin typeface="+mn-lt"/>
                          <a:ea typeface="+mn-ea"/>
                          <a:cs typeface="+mn-cs"/>
                        </a:rPr>
                        <a:t>D 3-4-6  </a:t>
                      </a:r>
                      <a:r>
                        <a:rPr kumimoji="0" lang="cs-CZ" sz="2000" b="1" i="0" u="none" strike="noStrike" kern="1200" cap="none" spc="0" normalizeH="0" baseline="0" noProof="0">
                          <a:ln>
                            <a:noFill/>
                          </a:ln>
                          <a:effectLst/>
                          <a:uLnTx/>
                          <a:uFillTx/>
                          <a:latin typeface="+mn-lt"/>
                          <a:ea typeface="+mn-ea"/>
                          <a:cs typeface="+mn-cs"/>
                        </a:rPr>
                        <a:t>19/03/24</a:t>
                      </a:r>
                    </a:p>
                  </a:txBody>
                  <a:tcPr anchor="c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000" b="1" i="0" u="none" strike="noStrike" kern="1200" cap="none" spc="0" normalizeH="0" baseline="0" noProof="0">
                        <a:ln>
                          <a:noFill/>
                        </a:ln>
                        <a:effectLst/>
                        <a:uLnTx/>
                        <a:uFillTx/>
                        <a:latin typeface="+mn-lt"/>
                        <a:ea typeface="+mn-ea"/>
                        <a:cs typeface="+mn-cs"/>
                      </a:endParaRPr>
                    </a:p>
                  </a:txBody>
                  <a:tcPr anchor="c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000" b="1" i="0" u="none" strike="noStrike" kern="1200" cap="none" spc="0" normalizeH="0" baseline="0" noProof="0">
                          <a:ln>
                            <a:noFill/>
                          </a:ln>
                          <a:solidFill>
                            <a:srgbClr val="7030A0"/>
                          </a:solidFill>
                          <a:effectLst/>
                          <a:uLnTx/>
                          <a:uFillTx/>
                          <a:latin typeface="+mn-lt"/>
                          <a:ea typeface="+mn-ea"/>
                          <a:cs typeface="+mn-cs"/>
                        </a:rPr>
                        <a:t>D4</a:t>
                      </a:r>
                      <a:r>
                        <a:rPr kumimoji="0" lang="cs-CZ" sz="2000" b="1" i="0" u="none" strike="noStrike" kern="1200" cap="none" spc="0" normalizeH="0" baseline="0" noProof="0">
                          <a:ln>
                            <a:noFill/>
                          </a:ln>
                          <a:effectLst/>
                          <a:uLnTx/>
                          <a:uFillTx/>
                          <a:latin typeface="+mn-lt"/>
                          <a:ea typeface="+mn-ea"/>
                          <a:cs typeface="+mn-cs"/>
                        </a:rPr>
                        <a:t>-</a:t>
                      </a:r>
                      <a:r>
                        <a:rPr kumimoji="0" lang="cs-CZ" sz="2000" b="1" i="0" u="none" strike="noStrike" kern="1200" cap="none" spc="0" normalizeH="0" baseline="0" noProof="0">
                          <a:ln>
                            <a:noFill/>
                          </a:ln>
                          <a:solidFill>
                            <a:srgbClr val="C00000"/>
                          </a:solidFill>
                          <a:effectLst/>
                          <a:uLnTx/>
                          <a:uFillTx/>
                          <a:latin typeface="+mn-lt"/>
                          <a:ea typeface="+mn-ea"/>
                          <a:cs typeface="+mn-cs"/>
                        </a:rPr>
                        <a:t>02  </a:t>
                      </a:r>
                      <a:r>
                        <a:rPr kumimoji="0" lang="cs-CZ" sz="2000" b="1" i="0" u="none" strike="noStrike" kern="1200" cap="none" spc="0" normalizeH="0" baseline="0" noProof="0">
                          <a:ln>
                            <a:noFill/>
                          </a:ln>
                          <a:effectLst/>
                          <a:uLnTx/>
                          <a:uFillTx/>
                          <a:latin typeface="+mn-lt"/>
                          <a:ea typeface="+mn-ea"/>
                          <a:cs typeface="+mn-cs"/>
                        </a:rPr>
                        <a:t>   18/09/24 </a:t>
                      </a:r>
                      <a:endParaRPr kumimoji="0" lang="en-IE" sz="2000" b="1" i="0" u="none" strike="noStrike" kern="1200" cap="none" spc="0" normalizeH="0" baseline="0" noProof="0">
                        <a:ln>
                          <a:noFill/>
                        </a:ln>
                        <a:effectLst/>
                        <a:uLnTx/>
                        <a:uFillTx/>
                        <a:latin typeface="+mn-lt"/>
                        <a:ea typeface="+mn-ea"/>
                        <a:cs typeface="+mn-cs"/>
                      </a:endParaRPr>
                    </a:p>
                  </a:txBody>
                  <a:tcPr anchor="c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000" b="1" i="0" u="none" strike="noStrike" kern="1200" cap="none" spc="0" normalizeH="0" baseline="0" noProof="0">
                        <a:ln>
                          <a:noFill/>
                        </a:ln>
                        <a:effectLst/>
                        <a:uLnTx/>
                        <a:uFillTx/>
                        <a:latin typeface="+mn-lt"/>
                        <a:ea typeface="+mn-ea"/>
                        <a:cs typeface="+mn-cs"/>
                      </a:endParaRPr>
                    </a:p>
                  </a:txBody>
                  <a:tcPr anchor="ctr">
                    <a:solidFill>
                      <a:schemeClr val="accent1">
                        <a:lumMod val="20000"/>
                        <a:lumOff val="80000"/>
                      </a:schemeClr>
                    </a:solidFill>
                  </a:tcPr>
                </a:tc>
                <a:extLst>
                  <a:ext uri="{0D108BD9-81ED-4DB2-BD59-A6C34878D82A}">
                    <a16:rowId xmlns:a16="http://schemas.microsoft.com/office/drawing/2014/main" val="2186313612"/>
                  </a:ext>
                </a:extLst>
              </a:tr>
              <a:tr h="89578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000" b="1" kern="1200" noProof="0">
                          <a:solidFill>
                            <a:schemeClr val="accent2">
                              <a:lumMod val="60000"/>
                              <a:lumOff val="40000"/>
                            </a:schemeClr>
                          </a:solidFill>
                          <a:latin typeface="+mn-lt"/>
                          <a:ea typeface="+mn-ea"/>
                          <a:cs typeface="+mn-cs"/>
                        </a:rPr>
                        <a:t>CL5</a:t>
                      </a:r>
                      <a:endParaRPr lang="en-IE" sz="2000" b="1" kern="1200" noProof="0">
                        <a:solidFill>
                          <a:schemeClr val="accent2">
                            <a:lumMod val="60000"/>
                            <a:lumOff val="40000"/>
                          </a:schemeClr>
                        </a:solidFill>
                        <a:latin typeface="+mn-lt"/>
                        <a:ea typeface="+mn-ea"/>
                        <a:cs typeface="+mn-cs"/>
                      </a:endParaRPr>
                    </a:p>
                  </a:txBody>
                  <a:tcPr anchor="ctr">
                    <a:solidFill>
                      <a:schemeClr val="bg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000" b="1" i="0" u="none" strike="noStrike" kern="1200" cap="none" spc="0" normalizeH="0" baseline="0" noProof="0">
                          <a:ln>
                            <a:noFill/>
                          </a:ln>
                          <a:solidFill>
                            <a:srgbClr val="7030A0"/>
                          </a:solidFill>
                          <a:effectLst/>
                          <a:uLnTx/>
                          <a:uFillTx/>
                          <a:latin typeface="+mn-lt"/>
                          <a:ea typeface="+mn-ea"/>
                          <a:cs typeface="+mn-cs"/>
                        </a:rPr>
                        <a:t>D 3         </a:t>
                      </a:r>
                      <a:r>
                        <a:rPr kumimoji="0" lang="cs-CZ" sz="2000" b="1" i="0" u="none" strike="noStrike" kern="1200" cap="none" spc="0" normalizeH="0" baseline="0" noProof="0">
                          <a:ln>
                            <a:noFill/>
                          </a:ln>
                          <a:solidFill>
                            <a:schemeClr val="tx1"/>
                          </a:solidFill>
                          <a:effectLst/>
                          <a:uLnTx/>
                          <a:uFillTx/>
                          <a:latin typeface="+mn-lt"/>
                          <a:ea typeface="+mn-ea"/>
                          <a:cs typeface="+mn-cs"/>
                        </a:rPr>
                        <a:t>16/01/24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000" b="1" i="0" u="none" strike="noStrike" kern="1200" cap="none" spc="0" normalizeH="0" baseline="0" noProof="0">
                          <a:ln>
                            <a:noFill/>
                          </a:ln>
                          <a:solidFill>
                            <a:srgbClr val="7030A0"/>
                          </a:solidFill>
                          <a:effectLst/>
                          <a:uLnTx/>
                          <a:uFillTx/>
                          <a:latin typeface="+mn-lt"/>
                          <a:ea typeface="+mn-ea"/>
                          <a:cs typeface="+mn-cs"/>
                        </a:rPr>
                        <a:t>D 1         </a:t>
                      </a:r>
                      <a:r>
                        <a:rPr kumimoji="0" lang="cs-CZ" sz="2000" b="1" i="0" u="none" strike="noStrike" kern="1200" cap="none" spc="0" normalizeH="0" baseline="0" noProof="0">
                          <a:ln>
                            <a:noFill/>
                          </a:ln>
                          <a:solidFill>
                            <a:schemeClr val="tx1"/>
                          </a:solidFill>
                          <a:effectLst/>
                          <a:uLnTx/>
                          <a:uFillTx/>
                          <a:latin typeface="+mn-lt"/>
                          <a:ea typeface="+mn-ea"/>
                          <a:cs typeface="+mn-cs"/>
                        </a:rPr>
                        <a:t>05/03/24</a:t>
                      </a:r>
                    </a:p>
                  </a:txBody>
                  <a:tcPr anchor="ctr">
                    <a:solidFill>
                      <a:schemeClr val="tx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000" b="1" i="0" u="none" strike="noStrike" kern="1200" cap="none" spc="0" normalizeH="0" baseline="0" noProof="0">
                          <a:ln>
                            <a:noFill/>
                          </a:ln>
                          <a:solidFill>
                            <a:srgbClr val="7030A0"/>
                          </a:solidFill>
                          <a:effectLst/>
                          <a:uLnTx/>
                          <a:uFillTx/>
                          <a:latin typeface="+mn-lt"/>
                          <a:ea typeface="+mn-ea"/>
                          <a:cs typeface="+mn-cs"/>
                        </a:rPr>
                        <a:t>D 2-4-5</a:t>
                      </a:r>
                      <a:r>
                        <a:rPr kumimoji="0" lang="cs-CZ" sz="2000" b="1" i="0" u="none" strike="noStrike" kern="1200" cap="none" spc="0" normalizeH="0" baseline="0" noProof="0">
                          <a:ln>
                            <a:noFill/>
                          </a:ln>
                          <a:effectLst/>
                          <a:uLnTx/>
                          <a:uFillTx/>
                          <a:latin typeface="+mn-lt"/>
                          <a:ea typeface="+mn-ea"/>
                          <a:cs typeface="+mn-cs"/>
                        </a:rPr>
                        <a:t>   18/04/24</a:t>
                      </a:r>
                      <a:endParaRPr kumimoji="0" lang="en-IE" sz="2000" b="1" i="0" u="none" strike="noStrike" kern="1200" cap="none" spc="0" normalizeH="0" baseline="0" noProof="0">
                        <a:ln>
                          <a:noFill/>
                        </a:ln>
                        <a:effectLst/>
                        <a:uLnTx/>
                        <a:uFillTx/>
                        <a:latin typeface="+mn-lt"/>
                        <a:ea typeface="+mn-ea"/>
                        <a:cs typeface="+mn-cs"/>
                      </a:endParaRPr>
                    </a:p>
                  </a:txBody>
                  <a:tcPr anchor="ctr">
                    <a:solidFill>
                      <a:schemeClr val="tx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000" b="1" i="0" u="none" strike="noStrike" kern="1200" cap="none" spc="0" normalizeH="0" baseline="0" noProof="0">
                          <a:ln>
                            <a:noFill/>
                          </a:ln>
                          <a:solidFill>
                            <a:srgbClr val="7030A0"/>
                          </a:solidFill>
                          <a:effectLst/>
                          <a:uLnTx/>
                          <a:uFillTx/>
                          <a:latin typeface="+mn-lt"/>
                          <a:ea typeface="+mn-ea"/>
                          <a:cs typeface="+mn-cs"/>
                        </a:rPr>
                        <a:t>D 2-6    </a:t>
                      </a:r>
                      <a:r>
                        <a:rPr kumimoji="0" lang="cs-CZ" sz="2000" b="1" i="0" u="none" strike="noStrike" kern="1200" cap="none" spc="0" normalizeH="0" baseline="0" noProof="0">
                          <a:ln>
                            <a:noFill/>
                          </a:ln>
                          <a:effectLst/>
                          <a:uLnTx/>
                          <a:uFillTx/>
                          <a:latin typeface="+mn-lt"/>
                          <a:ea typeface="+mn-ea"/>
                          <a:cs typeface="+mn-cs"/>
                        </a:rPr>
                        <a:t>   05/09/24</a:t>
                      </a:r>
                      <a:endParaRPr kumimoji="0" lang="en-IE" sz="2000" b="1" i="0" u="none" strike="noStrike" kern="1200" cap="none" spc="0" normalizeH="0" baseline="0" noProof="0">
                        <a:ln>
                          <a:noFill/>
                        </a:ln>
                        <a:effectLst/>
                        <a:uLnTx/>
                        <a:uFillTx/>
                        <a:latin typeface="+mn-lt"/>
                        <a:ea typeface="+mn-ea"/>
                        <a:cs typeface="+mn-cs"/>
                      </a:endParaRPr>
                    </a:p>
                  </a:txBody>
                  <a:tcPr anchor="ctr">
                    <a:solidFill>
                      <a:schemeClr val="tx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000" b="1" i="0" u="none" strike="noStrike" kern="1200" cap="none" spc="0" normalizeH="0" baseline="0" noProof="0">
                          <a:ln>
                            <a:noFill/>
                          </a:ln>
                          <a:solidFill>
                            <a:srgbClr val="7030A0"/>
                          </a:solidFill>
                          <a:effectLst/>
                          <a:uLnTx/>
                          <a:uFillTx/>
                          <a:latin typeface="+mn-lt"/>
                          <a:ea typeface="+mn-ea"/>
                          <a:cs typeface="+mn-cs"/>
                        </a:rPr>
                        <a:t>D 3-4</a:t>
                      </a:r>
                      <a:r>
                        <a:rPr kumimoji="0" lang="cs-CZ" sz="2000" b="1" i="0" u="none" strike="noStrike" kern="1200" cap="none" spc="0" normalizeH="0" baseline="0" noProof="0">
                          <a:ln>
                            <a:noFill/>
                          </a:ln>
                          <a:effectLst/>
                          <a:uLnTx/>
                          <a:uFillTx/>
                          <a:latin typeface="+mn-lt"/>
                          <a:ea typeface="+mn-ea"/>
                          <a:cs typeface="+mn-cs"/>
                        </a:rPr>
                        <a:t>             21/01/</a:t>
                      </a:r>
                      <a:r>
                        <a:rPr kumimoji="0" lang="cs-CZ" sz="2000" b="1" i="0" u="none" strike="noStrike" kern="1200" cap="none" spc="0" normalizeH="0" baseline="0" noProof="0">
                          <a:ln>
                            <a:noFill/>
                          </a:ln>
                          <a:solidFill>
                            <a:srgbClr val="C00000"/>
                          </a:solidFill>
                          <a:effectLst/>
                          <a:uLnTx/>
                          <a:uFillTx/>
                          <a:latin typeface="+mn-lt"/>
                          <a:ea typeface="+mn-ea"/>
                          <a:cs typeface="+mn-cs"/>
                        </a:rPr>
                        <a:t>25</a:t>
                      </a:r>
                      <a:endParaRPr kumimoji="0" lang="en-IE" sz="2000" b="1" i="0" u="none" strike="noStrike" kern="1200" cap="none" spc="0" normalizeH="0" baseline="0" noProof="0">
                        <a:ln>
                          <a:noFill/>
                        </a:ln>
                        <a:solidFill>
                          <a:srgbClr val="C00000"/>
                        </a:solidFill>
                        <a:effectLst/>
                        <a:uLnTx/>
                        <a:uFillTx/>
                        <a:latin typeface="+mn-lt"/>
                        <a:ea typeface="+mn-ea"/>
                        <a:cs typeface="+mn-cs"/>
                      </a:endParaRPr>
                    </a:p>
                  </a:txBody>
                  <a:tcPr anchor="ctr">
                    <a:solidFill>
                      <a:schemeClr val="tx2">
                        <a:lumMod val="40000"/>
                        <a:lumOff val="60000"/>
                      </a:schemeClr>
                    </a:solidFill>
                  </a:tcPr>
                </a:tc>
                <a:extLst>
                  <a:ext uri="{0D108BD9-81ED-4DB2-BD59-A6C34878D82A}">
                    <a16:rowId xmlns:a16="http://schemas.microsoft.com/office/drawing/2014/main" val="1248082242"/>
                  </a:ext>
                </a:extLst>
              </a:tr>
            </a:tbl>
          </a:graphicData>
        </a:graphic>
      </p:graphicFrame>
      <p:sp>
        <p:nvSpPr>
          <p:cNvPr id="2" name="TextovéPole 1">
            <a:extLst>
              <a:ext uri="{FF2B5EF4-FFF2-40B4-BE49-F238E27FC236}">
                <a16:creationId xmlns:a16="http://schemas.microsoft.com/office/drawing/2014/main" id="{9EBAE35A-52AF-1549-F450-DBE2B7AF21E0}"/>
              </a:ext>
            </a:extLst>
          </p:cNvPr>
          <p:cNvSpPr txBox="1"/>
          <p:nvPr/>
        </p:nvSpPr>
        <p:spPr>
          <a:xfrm>
            <a:off x="1949550" y="5643060"/>
            <a:ext cx="6131194" cy="369332"/>
          </a:xfrm>
          <a:prstGeom prst="rect">
            <a:avLst/>
          </a:prstGeom>
          <a:noFill/>
        </p:spPr>
        <p:txBody>
          <a:bodyPr wrap="square" lIns="0" tIns="0" rIns="0" bIns="0" rtlCol="0">
            <a:spAutoFit/>
          </a:bodyPr>
          <a:lstStyle/>
          <a:p>
            <a:pPr algn="l">
              <a:spcBef>
                <a:spcPts val="1000"/>
              </a:spcBef>
              <a:buClr>
                <a:schemeClr val="bg2"/>
              </a:buClr>
            </a:pPr>
            <a:r>
              <a:rPr lang="cs-CZ" sz="2400" b="1"/>
              <a:t>Call ID</a:t>
            </a:r>
            <a:r>
              <a:rPr lang="cs-CZ" sz="2400"/>
              <a:t>: </a:t>
            </a:r>
            <a:r>
              <a:rPr lang="cs-CZ" sz="2400" b="1"/>
              <a:t>HORIZON-</a:t>
            </a:r>
            <a:r>
              <a:rPr lang="cs-CZ" sz="2400" b="1">
                <a:solidFill>
                  <a:schemeClr val="accent2">
                    <a:lumMod val="60000"/>
                    <a:lumOff val="40000"/>
                  </a:schemeClr>
                </a:solidFill>
              </a:rPr>
              <a:t>CL</a:t>
            </a:r>
            <a:r>
              <a:rPr lang="cs-CZ" sz="2400" b="1" i="1">
                <a:solidFill>
                  <a:schemeClr val="tx2">
                    <a:lumMod val="60000"/>
                    <a:lumOff val="40000"/>
                  </a:schemeClr>
                </a:solidFill>
              </a:rPr>
              <a:t>n</a:t>
            </a:r>
            <a:r>
              <a:rPr lang="cs-CZ" sz="2400" b="1"/>
              <a:t>-2024-</a:t>
            </a:r>
            <a:r>
              <a:rPr lang="cs-CZ" sz="2400" b="1">
                <a:solidFill>
                  <a:schemeClr val="accent3">
                    <a:lumMod val="60000"/>
                    <a:lumOff val="40000"/>
                  </a:schemeClr>
                </a:solidFill>
              </a:rPr>
              <a:t>Dd</a:t>
            </a:r>
            <a:r>
              <a:rPr lang="cs-CZ" sz="2400" b="1"/>
              <a:t>-</a:t>
            </a:r>
            <a:r>
              <a:rPr lang="cs-CZ" sz="2400" b="1">
                <a:solidFill>
                  <a:srgbClr val="C00000"/>
                </a:solidFill>
              </a:rPr>
              <a:t>01</a:t>
            </a:r>
            <a:r>
              <a:rPr lang="cs-CZ" sz="2400" b="1"/>
              <a:t>- </a:t>
            </a:r>
            <a:r>
              <a:rPr lang="cs-CZ" sz="2000" b="1">
                <a:solidFill>
                  <a:schemeClr val="accent4">
                    <a:lumMod val="75000"/>
                  </a:schemeClr>
                </a:solidFill>
              </a:rPr>
              <a:t>##</a:t>
            </a:r>
            <a:r>
              <a:rPr lang="cs-CZ" sz="2400" b="1">
                <a:solidFill>
                  <a:schemeClr val="accent4">
                    <a:lumMod val="75000"/>
                  </a:schemeClr>
                </a:solidFill>
              </a:rPr>
              <a:t> </a:t>
            </a:r>
            <a:r>
              <a:rPr lang="cs-CZ" sz="2000">
                <a:solidFill>
                  <a:schemeClr val="accent4">
                    <a:lumMod val="75000"/>
                  </a:schemeClr>
                </a:solidFill>
              </a:rPr>
              <a:t>(</a:t>
            </a:r>
            <a:r>
              <a:rPr lang="cs-CZ" sz="2000" i="1" err="1">
                <a:solidFill>
                  <a:schemeClr val="accent4">
                    <a:lumMod val="75000"/>
                  </a:schemeClr>
                </a:solidFill>
              </a:rPr>
              <a:t>topic</a:t>
            </a:r>
            <a:r>
              <a:rPr lang="cs-CZ" sz="2000">
                <a:solidFill>
                  <a:schemeClr val="accent4">
                    <a:lumMod val="75000"/>
                  </a:schemeClr>
                </a:solidFill>
              </a:rPr>
              <a:t>)    </a:t>
            </a:r>
            <a:endParaRPr lang="cs-CZ" sz="2400">
              <a:solidFill>
                <a:schemeClr val="accent4">
                  <a:lumMod val="75000"/>
                </a:schemeClr>
              </a:solidFill>
            </a:endParaRPr>
          </a:p>
        </p:txBody>
      </p:sp>
      <p:sp>
        <p:nvSpPr>
          <p:cNvPr id="6" name="TextovéPole 5">
            <a:extLst>
              <a:ext uri="{FF2B5EF4-FFF2-40B4-BE49-F238E27FC236}">
                <a16:creationId xmlns:a16="http://schemas.microsoft.com/office/drawing/2014/main" id="{CE38866A-B7FF-785D-E4C3-EE23A3D260A0}"/>
              </a:ext>
            </a:extLst>
          </p:cNvPr>
          <p:cNvSpPr txBox="1"/>
          <p:nvPr/>
        </p:nvSpPr>
        <p:spPr>
          <a:xfrm>
            <a:off x="9079454" y="5644328"/>
            <a:ext cx="2358913" cy="369332"/>
          </a:xfrm>
          <a:prstGeom prst="rect">
            <a:avLst/>
          </a:prstGeom>
          <a:noFill/>
        </p:spPr>
        <p:txBody>
          <a:bodyPr wrap="square" lIns="0" tIns="0" rIns="0" bIns="0" rtlCol="0">
            <a:spAutoFit/>
          </a:bodyPr>
          <a:lstStyle/>
          <a:p>
            <a:pPr algn="l">
              <a:spcBef>
                <a:spcPts val="1000"/>
              </a:spcBef>
              <a:buClr>
                <a:schemeClr val="bg2"/>
              </a:buClr>
            </a:pPr>
            <a:r>
              <a:rPr lang="cs-CZ" sz="2400" b="1"/>
              <a:t>Další příležitosti</a:t>
            </a:r>
            <a:endParaRPr lang="cs-CZ" sz="2400">
              <a:solidFill>
                <a:schemeClr val="accent4">
                  <a:lumMod val="75000"/>
                </a:schemeClr>
              </a:solidFill>
            </a:endParaRPr>
          </a:p>
        </p:txBody>
      </p:sp>
      <p:sp>
        <p:nvSpPr>
          <p:cNvPr id="7" name="Šipka: doprava 6">
            <a:extLst>
              <a:ext uri="{FF2B5EF4-FFF2-40B4-BE49-F238E27FC236}">
                <a16:creationId xmlns:a16="http://schemas.microsoft.com/office/drawing/2014/main" id="{B4F4E711-E9F2-7538-501F-4E2C42680A81}"/>
              </a:ext>
            </a:extLst>
          </p:cNvPr>
          <p:cNvSpPr/>
          <p:nvPr/>
        </p:nvSpPr>
        <p:spPr>
          <a:xfrm>
            <a:off x="11329124" y="5716040"/>
            <a:ext cx="482924" cy="290456"/>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000"/>
          </a:p>
        </p:txBody>
      </p:sp>
    </p:spTree>
    <p:extLst>
      <p:ext uri="{BB962C8B-B14F-4D97-AF65-F5344CB8AC3E}">
        <p14:creationId xmlns:p14="http://schemas.microsoft.com/office/powerpoint/2010/main" val="2175933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Zástupný symbol obrázku 11">
            <a:extLst>
              <a:ext uri="{FF2B5EF4-FFF2-40B4-BE49-F238E27FC236}">
                <a16:creationId xmlns:a16="http://schemas.microsoft.com/office/drawing/2014/main" id="{CF9007D8-B52C-4639-A817-1B44AD799226}"/>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5" name="Zástupný obsah 4">
            <a:extLst>
              <a:ext uri="{FF2B5EF4-FFF2-40B4-BE49-F238E27FC236}">
                <a16:creationId xmlns:a16="http://schemas.microsoft.com/office/drawing/2014/main" id="{D2C1D137-985F-492C-A973-1FDDA92ED01B}"/>
              </a:ext>
            </a:extLst>
          </p:cNvPr>
          <p:cNvSpPr>
            <a:spLocks noGrp="1"/>
          </p:cNvSpPr>
          <p:nvPr>
            <p:ph idx="1"/>
          </p:nvPr>
        </p:nvSpPr>
        <p:spPr>
          <a:xfrm>
            <a:off x="731836" y="1520824"/>
            <a:ext cx="4565878" cy="4824414"/>
          </a:xfrm>
        </p:spPr>
        <p:txBody>
          <a:bodyPr>
            <a:normAutofit fontScale="92500" lnSpcReduction="20000"/>
          </a:bodyPr>
          <a:lstStyle/>
          <a:p>
            <a:r>
              <a:rPr lang="cs-CZ" b="1" err="1">
                <a:solidFill>
                  <a:schemeClr val="accent2"/>
                </a:solidFill>
              </a:rPr>
              <a:t>Human</a:t>
            </a:r>
            <a:r>
              <a:rPr lang="cs-CZ" b="1">
                <a:solidFill>
                  <a:schemeClr val="accent2"/>
                </a:solidFill>
              </a:rPr>
              <a:t> </a:t>
            </a:r>
            <a:r>
              <a:rPr lang="cs-CZ" b="1" err="1">
                <a:solidFill>
                  <a:schemeClr val="accent2"/>
                </a:solidFill>
              </a:rPr>
              <a:t>Centric</a:t>
            </a:r>
            <a:r>
              <a:rPr lang="cs-CZ" b="1">
                <a:solidFill>
                  <a:schemeClr val="accent2"/>
                </a:solidFill>
              </a:rPr>
              <a:t> </a:t>
            </a:r>
            <a:r>
              <a:rPr lang="cs-CZ" b="1" err="1">
                <a:solidFill>
                  <a:schemeClr val="accent2"/>
                </a:solidFill>
              </a:rPr>
              <a:t>Generative</a:t>
            </a:r>
            <a:r>
              <a:rPr lang="cs-CZ" b="1">
                <a:solidFill>
                  <a:schemeClr val="accent2"/>
                </a:solidFill>
              </a:rPr>
              <a:t> AI </a:t>
            </a:r>
            <a:r>
              <a:rPr lang="cs-CZ"/>
              <a:t>made in </a:t>
            </a:r>
            <a:r>
              <a:rPr lang="cs-CZ" err="1"/>
              <a:t>Europe</a:t>
            </a:r>
            <a:endParaRPr lang="cs-CZ"/>
          </a:p>
          <a:p>
            <a:r>
              <a:rPr lang="en-US"/>
              <a:t>Enabling </a:t>
            </a:r>
            <a:r>
              <a:rPr lang="en-US" b="1">
                <a:solidFill>
                  <a:schemeClr val="accent2"/>
                </a:solidFill>
              </a:rPr>
              <a:t>virtual worlds and augmented interaction</a:t>
            </a:r>
            <a:r>
              <a:rPr lang="en-US"/>
              <a:t> in high-impact applications to support the </a:t>
            </a:r>
            <a:r>
              <a:rPr lang="en-US" err="1"/>
              <a:t>realisation</a:t>
            </a:r>
            <a:r>
              <a:rPr lang="en-US"/>
              <a:t> of Industry 5.0</a:t>
            </a:r>
            <a:endParaRPr lang="cs-CZ"/>
          </a:p>
          <a:p>
            <a:r>
              <a:rPr lang="en-US"/>
              <a:t>Enabling the </a:t>
            </a:r>
            <a:r>
              <a:rPr lang="en-US" b="1">
                <a:solidFill>
                  <a:schemeClr val="accent2"/>
                </a:solidFill>
              </a:rPr>
              <a:t>smart edge and quantum technology </a:t>
            </a:r>
            <a:r>
              <a:rPr lang="en-US"/>
              <a:t>components</a:t>
            </a:r>
            <a:endParaRPr lang="cs-CZ"/>
          </a:p>
          <a:p>
            <a:pPr lvl="1">
              <a:buFont typeface="Wingdings" panose="05000000000000000000" pitchFamily="2" charset="2"/>
              <a:buChar char="§"/>
            </a:pPr>
            <a:r>
              <a:rPr lang="en-US"/>
              <a:t>Enabling the smart edge</a:t>
            </a:r>
            <a:endParaRPr lang="cs-CZ"/>
          </a:p>
          <a:p>
            <a:pPr lvl="1">
              <a:buFont typeface="Wingdings" panose="05000000000000000000" pitchFamily="2" charset="2"/>
              <a:buChar char="§"/>
            </a:pPr>
            <a:r>
              <a:rPr lang="cs-CZ" err="1"/>
              <a:t>Emerging</a:t>
            </a:r>
            <a:r>
              <a:rPr lang="cs-CZ"/>
              <a:t> </a:t>
            </a:r>
            <a:r>
              <a:rPr lang="cs-CZ" err="1"/>
              <a:t>quantum</a:t>
            </a:r>
            <a:r>
              <a:rPr lang="cs-CZ"/>
              <a:t> technology </a:t>
            </a:r>
            <a:r>
              <a:rPr lang="cs-CZ" err="1"/>
              <a:t>components</a:t>
            </a:r>
            <a:endParaRPr lang="cs-CZ"/>
          </a:p>
          <a:p>
            <a:r>
              <a:rPr lang="en-US" b="1">
                <a:solidFill>
                  <a:schemeClr val="accent2"/>
                </a:solidFill>
              </a:rPr>
              <a:t>Food</a:t>
            </a:r>
            <a:r>
              <a:rPr lang="en-US"/>
              <a:t> from precision fermentation and algae</a:t>
            </a:r>
            <a:endParaRPr lang="cs-CZ"/>
          </a:p>
          <a:p>
            <a:r>
              <a:rPr lang="en-US"/>
              <a:t>Monoclonal antibody-based therapeutics for </a:t>
            </a:r>
            <a:r>
              <a:rPr lang="en-US" b="1">
                <a:solidFill>
                  <a:schemeClr val="accent2"/>
                </a:solidFill>
              </a:rPr>
              <a:t>new variants of emerging viruses</a:t>
            </a:r>
            <a:endParaRPr lang="cs-CZ" b="1">
              <a:solidFill>
                <a:schemeClr val="accent2"/>
              </a:solidFill>
            </a:endParaRPr>
          </a:p>
          <a:p>
            <a:r>
              <a:rPr lang="en-US" b="1">
                <a:solidFill>
                  <a:schemeClr val="accent2"/>
                </a:solidFill>
              </a:rPr>
              <a:t>Renewable energy sources </a:t>
            </a:r>
            <a:r>
              <a:rPr lang="en-US"/>
              <a:t>and their whole value chain including materials development and recycling of components</a:t>
            </a:r>
            <a:endParaRPr lang="cs-CZ"/>
          </a:p>
        </p:txBody>
      </p:sp>
      <p:sp>
        <p:nvSpPr>
          <p:cNvPr id="4" name="Nadpis 3">
            <a:extLst>
              <a:ext uri="{FF2B5EF4-FFF2-40B4-BE49-F238E27FC236}">
                <a16:creationId xmlns:a16="http://schemas.microsoft.com/office/drawing/2014/main" id="{440D244B-A04E-494A-B33A-1FCC51EEB3C4}"/>
              </a:ext>
            </a:extLst>
          </p:cNvPr>
          <p:cNvSpPr>
            <a:spLocks noGrp="1"/>
          </p:cNvSpPr>
          <p:nvPr>
            <p:ph type="title"/>
          </p:nvPr>
        </p:nvSpPr>
        <p:spPr>
          <a:xfrm>
            <a:off x="441325" y="804917"/>
            <a:ext cx="11032233" cy="470898"/>
          </a:xfrm>
        </p:spPr>
        <p:txBody>
          <a:bodyPr/>
          <a:lstStyle/>
          <a:p>
            <a:r>
              <a:rPr lang="cs-CZ" sz="3600" err="1"/>
              <a:t>Accelerator</a:t>
            </a:r>
            <a:r>
              <a:rPr lang="cs-CZ" sz="3600"/>
              <a:t> </a:t>
            </a:r>
            <a:r>
              <a:rPr lang="cs-CZ" sz="3600" err="1"/>
              <a:t>Challenges</a:t>
            </a:r>
            <a:r>
              <a:rPr lang="cs-CZ" sz="3600"/>
              <a:t> 2024</a:t>
            </a:r>
          </a:p>
        </p:txBody>
      </p:sp>
    </p:spTree>
    <p:extLst>
      <p:ext uri="{BB962C8B-B14F-4D97-AF65-F5344CB8AC3E}">
        <p14:creationId xmlns:p14="http://schemas.microsoft.com/office/powerpoint/2010/main" val="14132220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11BCE-75B8-7499-F074-10DB35E8A23D}"/>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9DA916CF-43A1-87AB-B454-FFA118B8B67A}"/>
              </a:ext>
            </a:extLst>
          </p:cNvPr>
          <p:cNvSpPr>
            <a:spLocks noGrp="1"/>
          </p:cNvSpPr>
          <p:nvPr>
            <p:ph type="title"/>
          </p:nvPr>
        </p:nvSpPr>
        <p:spPr>
          <a:xfrm>
            <a:off x="736600" y="4341707"/>
            <a:ext cx="5359400" cy="549381"/>
          </a:xfrm>
        </p:spPr>
        <p:txBody>
          <a:bodyPr/>
          <a:lstStyle/>
          <a:p>
            <a:r>
              <a:rPr lang="cs-CZ"/>
              <a:t>Výzva hop on</a:t>
            </a:r>
          </a:p>
        </p:txBody>
      </p:sp>
    </p:spTree>
    <p:extLst>
      <p:ext uri="{BB962C8B-B14F-4D97-AF65-F5344CB8AC3E}">
        <p14:creationId xmlns:p14="http://schemas.microsoft.com/office/powerpoint/2010/main" val="25818854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2BE3C53-3A96-3281-2720-71B990160B0C}"/>
              </a:ext>
            </a:extLst>
          </p:cNvPr>
          <p:cNvSpPr>
            <a:spLocks noGrp="1"/>
          </p:cNvSpPr>
          <p:nvPr>
            <p:ph idx="1"/>
          </p:nvPr>
        </p:nvSpPr>
        <p:spPr/>
        <p:txBody>
          <a:bodyPr vert="horz" lIns="0" tIns="0" rIns="0" bIns="0" rtlCol="0" anchor="t">
            <a:normAutofit/>
          </a:bodyPr>
          <a:lstStyle/>
          <a:p>
            <a:r>
              <a:rPr lang="cs-CZ" b="1">
                <a:solidFill>
                  <a:schemeClr val="tx2"/>
                </a:solidFill>
              </a:rPr>
              <a:t>Speciální nástroj v oblasti „Rozšiřování účasti a šíření excelence“ (</a:t>
            </a:r>
            <a:r>
              <a:rPr lang="cs-CZ" b="1" err="1">
                <a:solidFill>
                  <a:schemeClr val="tx2"/>
                </a:solidFill>
              </a:rPr>
              <a:t>Widening</a:t>
            </a:r>
            <a:r>
              <a:rPr lang="cs-CZ" b="1">
                <a:solidFill>
                  <a:schemeClr val="tx2"/>
                </a:solidFill>
              </a:rPr>
              <a:t>)</a:t>
            </a:r>
          </a:p>
          <a:p>
            <a:endParaRPr lang="cs-CZ" sz="1000" b="1">
              <a:solidFill>
                <a:schemeClr val="tx2"/>
              </a:solidFill>
            </a:endParaRPr>
          </a:p>
          <a:p>
            <a:r>
              <a:rPr lang="cs-CZ"/>
              <a:t>Umožňuje </a:t>
            </a:r>
            <a:r>
              <a:rPr lang="cs-CZ" b="1">
                <a:solidFill>
                  <a:schemeClr val="tx2"/>
                </a:solidFill>
              </a:rPr>
              <a:t>přistoupení jednoho partnera </a:t>
            </a:r>
            <a:r>
              <a:rPr lang="cs-CZ"/>
              <a:t>ze skupiny </a:t>
            </a:r>
            <a:r>
              <a:rPr lang="cs-CZ" err="1"/>
              <a:t>Widening</a:t>
            </a:r>
            <a:r>
              <a:rPr lang="cs-CZ"/>
              <a:t> zemí (vč. ČR) do konsorcia už schváleného projektu (ve kterém zatím žádný jiný takový partner není)</a:t>
            </a:r>
          </a:p>
          <a:p>
            <a:pPr lvl="1" indent="-287655">
              <a:buFont typeface="Wingdings" panose="05000000000000000000" pitchFamily="2" charset="2"/>
              <a:buChar char="Ø"/>
            </a:pPr>
            <a:r>
              <a:rPr lang="cs-CZ" b="1">
                <a:solidFill>
                  <a:schemeClr val="tx2"/>
                </a:solidFill>
              </a:rPr>
              <a:t>Rozpočet na nového partnera</a:t>
            </a:r>
            <a:r>
              <a:rPr lang="cs-CZ"/>
              <a:t>: 0,1 – 0,6 mil. €</a:t>
            </a:r>
          </a:p>
          <a:p>
            <a:endParaRPr lang="cs-CZ" sz="1000"/>
          </a:p>
          <a:p>
            <a:r>
              <a:rPr lang="cs-CZ"/>
              <a:t>Způsobilé jsou projekty typu </a:t>
            </a:r>
            <a:r>
              <a:rPr lang="cs-CZ" b="1">
                <a:solidFill>
                  <a:schemeClr val="tx2"/>
                </a:solidFill>
              </a:rPr>
              <a:t>RIA 2. pilíře HE </a:t>
            </a:r>
            <a:r>
              <a:rPr lang="cs-CZ"/>
              <a:t>a projekty </a:t>
            </a:r>
            <a:r>
              <a:rPr lang="cs-CZ" b="1">
                <a:solidFill>
                  <a:schemeClr val="tx2"/>
                </a:solidFill>
              </a:rPr>
              <a:t>EIC </a:t>
            </a:r>
            <a:r>
              <a:rPr lang="cs-CZ" b="1" err="1">
                <a:solidFill>
                  <a:schemeClr val="tx2"/>
                </a:solidFill>
              </a:rPr>
              <a:t>Pathfinder</a:t>
            </a:r>
            <a:endParaRPr lang="cs-CZ" b="1">
              <a:solidFill>
                <a:schemeClr val="tx2"/>
              </a:solidFill>
            </a:endParaRPr>
          </a:p>
          <a:p>
            <a:endParaRPr lang="cs-CZ" sz="1000"/>
          </a:p>
          <a:p>
            <a:r>
              <a:rPr lang="cs-CZ" b="1">
                <a:solidFill>
                  <a:schemeClr val="tx2"/>
                </a:solidFill>
              </a:rPr>
              <a:t>Seznam projektů </a:t>
            </a:r>
            <a:r>
              <a:rPr lang="cs-CZ"/>
              <a:t>je průběžně aktualizován na </a:t>
            </a:r>
            <a:r>
              <a:rPr lang="cs-CZ" b="1">
                <a:solidFill>
                  <a:schemeClr val="accent2"/>
                </a:solidFill>
              </a:rPr>
              <a:t>FTOP</a:t>
            </a:r>
            <a:r>
              <a:rPr lang="cs-CZ"/>
              <a:t>: </a:t>
            </a:r>
            <a:r>
              <a:rPr lang="cs-CZ">
                <a:hlinkClick r:id="rId2"/>
              </a:rPr>
              <a:t>https://ec.europa.eu/info/funding-tenders/opportunities/portal/screen/opportunities/horizon/hop-on</a:t>
            </a:r>
            <a:endParaRPr lang="cs-CZ"/>
          </a:p>
          <a:p>
            <a:endParaRPr lang="cs-CZ" sz="1000"/>
          </a:p>
          <a:p>
            <a:r>
              <a:rPr lang="cs-CZ"/>
              <a:t>Celkově se předpokládá podpora cca </a:t>
            </a:r>
            <a:r>
              <a:rPr lang="cs-CZ" b="1">
                <a:solidFill>
                  <a:schemeClr val="tx2"/>
                </a:solidFill>
              </a:rPr>
              <a:t>80 projektů</a:t>
            </a:r>
          </a:p>
          <a:p>
            <a:pPr marL="0" indent="0">
              <a:buNone/>
            </a:pPr>
            <a:endParaRPr lang="cs-CZ" sz="1000"/>
          </a:p>
        </p:txBody>
      </p:sp>
      <p:sp>
        <p:nvSpPr>
          <p:cNvPr id="3" name="Nadpis 2">
            <a:extLst>
              <a:ext uri="{FF2B5EF4-FFF2-40B4-BE49-F238E27FC236}">
                <a16:creationId xmlns:a16="http://schemas.microsoft.com/office/drawing/2014/main" id="{F1F68843-1174-9CE5-C77E-F34955A2C593}"/>
              </a:ext>
            </a:extLst>
          </p:cNvPr>
          <p:cNvSpPr>
            <a:spLocks noGrp="1"/>
          </p:cNvSpPr>
          <p:nvPr>
            <p:ph type="title"/>
          </p:nvPr>
        </p:nvSpPr>
        <p:spPr/>
        <p:txBody>
          <a:bodyPr/>
          <a:lstStyle/>
          <a:p>
            <a:r>
              <a:rPr lang="cs-CZ"/>
              <a:t>Co je hop on?</a:t>
            </a:r>
          </a:p>
        </p:txBody>
      </p:sp>
    </p:spTree>
    <p:extLst>
      <p:ext uri="{BB962C8B-B14F-4D97-AF65-F5344CB8AC3E}">
        <p14:creationId xmlns:p14="http://schemas.microsoft.com/office/powerpoint/2010/main" val="7648896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86E98C42-F856-9787-9201-F64BDC9B27D9}"/>
              </a:ext>
            </a:extLst>
          </p:cNvPr>
          <p:cNvSpPr>
            <a:spLocks noGrp="1"/>
          </p:cNvSpPr>
          <p:nvPr>
            <p:ph idx="1"/>
          </p:nvPr>
        </p:nvSpPr>
        <p:spPr/>
        <p:txBody>
          <a:bodyPr vert="horz" lIns="0" tIns="0" rIns="0" bIns="0" rtlCol="0" anchor="t">
            <a:normAutofit fontScale="77500" lnSpcReduction="20000"/>
          </a:bodyPr>
          <a:lstStyle/>
          <a:p>
            <a:r>
              <a:rPr lang="cs-CZ" b="1" u="sng" err="1">
                <a:solidFill>
                  <a:schemeClr val="tx2"/>
                </a:solidFill>
              </a:rPr>
              <a:t>Cut-off</a:t>
            </a:r>
            <a:r>
              <a:rPr lang="cs-CZ" b="1" u="sng">
                <a:solidFill>
                  <a:schemeClr val="tx2"/>
                </a:solidFill>
              </a:rPr>
              <a:t> 20. dubna 2022</a:t>
            </a:r>
          </a:p>
          <a:p>
            <a:r>
              <a:rPr lang="cs-CZ"/>
              <a:t>Počet návrhů: 7 (1 nezpůsobilý)</a:t>
            </a:r>
          </a:p>
          <a:p>
            <a:pPr lvl="1" indent="-287655">
              <a:buFont typeface="Wingdings" panose="05000000000000000000" pitchFamily="2" charset="2"/>
              <a:buChar char="Ø"/>
            </a:pPr>
            <a:r>
              <a:rPr lang="cs-CZ"/>
              <a:t>6 x EIC </a:t>
            </a:r>
            <a:r>
              <a:rPr lang="cs-CZ" err="1"/>
              <a:t>Pathfinder</a:t>
            </a:r>
            <a:endParaRPr lang="cs-CZ"/>
          </a:p>
          <a:p>
            <a:pPr lvl="1" indent="-287655">
              <a:buFont typeface="Wingdings" panose="05000000000000000000" pitchFamily="2" charset="2"/>
              <a:buChar char="Ø"/>
            </a:pPr>
            <a:r>
              <a:rPr lang="cs-CZ"/>
              <a:t>1 x Klastr 1</a:t>
            </a:r>
          </a:p>
          <a:p>
            <a:pPr lvl="1" indent="-287655">
              <a:buFont typeface="Wingdings" panose="05000000000000000000" pitchFamily="2" charset="2"/>
              <a:buChar char="Ø"/>
            </a:pPr>
            <a:r>
              <a:rPr lang="cs-CZ"/>
              <a:t>Podpořeno 6 projektů (</a:t>
            </a:r>
            <a:r>
              <a:rPr lang="cs-CZ" err="1"/>
              <a:t>success</a:t>
            </a:r>
            <a:r>
              <a:rPr lang="cs-CZ"/>
              <a:t> </a:t>
            </a:r>
            <a:r>
              <a:rPr lang="cs-CZ" err="1"/>
              <a:t>rate</a:t>
            </a:r>
            <a:r>
              <a:rPr lang="cs-CZ"/>
              <a:t> 100 %)</a:t>
            </a:r>
          </a:p>
          <a:p>
            <a:pPr lvl="1" indent="-287655">
              <a:buFont typeface="Wingdings" panose="05000000000000000000" pitchFamily="2" charset="2"/>
              <a:buChar char="Ø"/>
            </a:pPr>
            <a:r>
              <a:rPr lang="cs-CZ"/>
              <a:t>Bez účasti ČR</a:t>
            </a:r>
          </a:p>
          <a:p>
            <a:endParaRPr lang="cs-CZ" sz="1100" b="1">
              <a:solidFill>
                <a:schemeClr val="tx2"/>
              </a:solidFill>
            </a:endParaRPr>
          </a:p>
          <a:p>
            <a:r>
              <a:rPr lang="cs-CZ" b="1" u="sng" err="1">
                <a:solidFill>
                  <a:schemeClr val="tx2"/>
                </a:solidFill>
              </a:rPr>
              <a:t>Cut-off</a:t>
            </a:r>
            <a:r>
              <a:rPr lang="cs-CZ" b="1" u="sng">
                <a:solidFill>
                  <a:schemeClr val="tx2"/>
                </a:solidFill>
              </a:rPr>
              <a:t> 10. listopadu 2022</a:t>
            </a:r>
          </a:p>
          <a:p>
            <a:pPr lvl="1" indent="-287655">
              <a:buFont typeface="Wingdings" panose="05000000000000000000" pitchFamily="2" charset="2"/>
              <a:buChar char="Ø"/>
            </a:pPr>
            <a:r>
              <a:rPr lang="cs-CZ"/>
              <a:t>Počet hodnocených žádostí 64/podpořených projektů 60 (</a:t>
            </a:r>
            <a:r>
              <a:rPr lang="cs-CZ" err="1"/>
              <a:t>success</a:t>
            </a:r>
            <a:r>
              <a:rPr lang="cs-CZ"/>
              <a:t> </a:t>
            </a:r>
            <a:r>
              <a:rPr lang="cs-CZ" err="1"/>
              <a:t>rate</a:t>
            </a:r>
            <a:r>
              <a:rPr lang="cs-CZ"/>
              <a:t> 94 %)</a:t>
            </a:r>
          </a:p>
          <a:p>
            <a:pPr lvl="1" indent="-287655">
              <a:buFont typeface="Wingdings" panose="05000000000000000000" pitchFamily="2" charset="2"/>
              <a:buChar char="Ø"/>
            </a:pPr>
            <a:r>
              <a:rPr lang="cs-CZ"/>
              <a:t>Účast ČR v 8 návrzích/6 podpořených projektech</a:t>
            </a:r>
          </a:p>
          <a:p>
            <a:r>
              <a:rPr lang="cs-CZ" b="1">
                <a:solidFill>
                  <a:srgbClr val="C00000"/>
                </a:solidFill>
              </a:rPr>
              <a:t>ČR: úspěšné projekty</a:t>
            </a:r>
            <a:r>
              <a:rPr lang="cs-CZ"/>
              <a:t>:</a:t>
            </a:r>
          </a:p>
          <a:p>
            <a:pPr lvl="1" indent="-287655">
              <a:buFont typeface="Wingdings" panose="05000000000000000000" pitchFamily="2" charset="2"/>
              <a:buChar char="Ø"/>
            </a:pPr>
            <a:r>
              <a:rPr lang="cs-CZ"/>
              <a:t>3 x EIC </a:t>
            </a:r>
            <a:r>
              <a:rPr lang="cs-CZ" err="1"/>
              <a:t>Pathfinder</a:t>
            </a:r>
            <a:r>
              <a:rPr lang="cs-CZ"/>
              <a:t> (ÚOCHB, UPOL, </a:t>
            </a:r>
            <a:r>
              <a:rPr lang="it-IT" err="1"/>
              <a:t>LaNova</a:t>
            </a:r>
            <a:r>
              <a:rPr lang="it-IT"/>
              <a:t> Consulting </a:t>
            </a:r>
            <a:r>
              <a:rPr lang="it-IT" err="1"/>
              <a:t>s.r.o</a:t>
            </a:r>
            <a:r>
              <a:rPr lang="it-IT"/>
              <a:t>.</a:t>
            </a:r>
            <a:r>
              <a:rPr lang="cs-CZ"/>
              <a:t>)</a:t>
            </a:r>
          </a:p>
          <a:p>
            <a:pPr lvl="1" indent="-287655">
              <a:buFont typeface="Wingdings" panose="05000000000000000000" pitchFamily="2" charset="2"/>
              <a:buChar char="Ø"/>
            </a:pPr>
            <a:r>
              <a:rPr lang="cs-CZ"/>
              <a:t>3 x Klastr 4 (2 x ČVUT, VUT Brno)</a:t>
            </a:r>
          </a:p>
          <a:p>
            <a:endParaRPr lang="cs-CZ" sz="1100" b="1">
              <a:solidFill>
                <a:schemeClr val="tx2"/>
              </a:solidFill>
            </a:endParaRPr>
          </a:p>
          <a:p>
            <a:r>
              <a:rPr lang="cs-CZ" b="1" u="sng" err="1">
                <a:solidFill>
                  <a:schemeClr val="tx2"/>
                </a:solidFill>
              </a:rPr>
              <a:t>Cut-off</a:t>
            </a:r>
            <a:r>
              <a:rPr lang="cs-CZ" b="1" u="sng">
                <a:solidFill>
                  <a:schemeClr val="tx2"/>
                </a:solidFill>
              </a:rPr>
              <a:t> 28. září 2023</a:t>
            </a:r>
            <a:r>
              <a:rPr lang="cs-CZ" b="1">
                <a:solidFill>
                  <a:schemeClr val="tx2"/>
                </a:solidFill>
              </a:rPr>
              <a:t> </a:t>
            </a:r>
            <a:r>
              <a:rPr lang="cs-CZ"/>
              <a:t>– </a:t>
            </a:r>
            <a:r>
              <a:rPr lang="cs-CZ" sz="2100">
                <a:solidFill>
                  <a:srgbClr val="C00000"/>
                </a:solidFill>
              </a:rPr>
              <a:t>podáno 87 projektů, z toho 7 nebylo způsobilých, předpokládá se financování všech 80 projektů</a:t>
            </a:r>
          </a:p>
          <a:p>
            <a:endParaRPr lang="cs-CZ"/>
          </a:p>
          <a:p>
            <a:r>
              <a:rPr lang="cs-CZ" b="1" u="sng" err="1">
                <a:solidFill>
                  <a:schemeClr val="tx2"/>
                </a:solidFill>
              </a:rPr>
              <a:t>Cut-off</a:t>
            </a:r>
            <a:r>
              <a:rPr lang="cs-CZ" b="1" u="sng">
                <a:solidFill>
                  <a:schemeClr val="tx2"/>
                </a:solidFill>
              </a:rPr>
              <a:t> 2024</a:t>
            </a:r>
            <a:r>
              <a:rPr lang="cs-CZ"/>
              <a:t>: </a:t>
            </a:r>
            <a:r>
              <a:rPr lang="cs-CZ">
                <a:solidFill>
                  <a:srgbClr val="C00000"/>
                </a:solidFill>
              </a:rPr>
              <a:t>26. září </a:t>
            </a:r>
          </a:p>
        </p:txBody>
      </p:sp>
      <p:sp>
        <p:nvSpPr>
          <p:cNvPr id="3" name="Nadpis 2">
            <a:extLst>
              <a:ext uri="{FF2B5EF4-FFF2-40B4-BE49-F238E27FC236}">
                <a16:creationId xmlns:a16="http://schemas.microsoft.com/office/drawing/2014/main" id="{490C49E9-3511-E28C-C9C7-A043831AD791}"/>
              </a:ext>
            </a:extLst>
          </p:cNvPr>
          <p:cNvSpPr>
            <a:spLocks noGrp="1"/>
          </p:cNvSpPr>
          <p:nvPr>
            <p:ph type="title"/>
          </p:nvPr>
        </p:nvSpPr>
        <p:spPr/>
        <p:txBody>
          <a:bodyPr/>
          <a:lstStyle/>
          <a:p>
            <a:r>
              <a:rPr lang="cs-CZ"/>
              <a:t>hop on: dosavadní výzvy, Účast ČR</a:t>
            </a:r>
          </a:p>
        </p:txBody>
      </p:sp>
    </p:spTree>
    <p:extLst>
      <p:ext uri="{BB962C8B-B14F-4D97-AF65-F5344CB8AC3E}">
        <p14:creationId xmlns:p14="http://schemas.microsoft.com/office/powerpoint/2010/main" val="35678990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3E55D2F-CAC4-E7EC-3FC9-F8AA00D44561}"/>
              </a:ext>
            </a:extLst>
          </p:cNvPr>
          <p:cNvSpPr>
            <a:spLocks noGrp="1"/>
          </p:cNvSpPr>
          <p:nvPr>
            <p:ph idx="1"/>
          </p:nvPr>
        </p:nvSpPr>
        <p:spPr>
          <a:xfrm>
            <a:off x="731836" y="1562100"/>
            <a:ext cx="10741722" cy="4783138"/>
          </a:xfrm>
        </p:spPr>
        <p:txBody>
          <a:bodyPr vert="horz" lIns="0" tIns="0" rIns="0" bIns="0" rtlCol="0" anchor="t">
            <a:normAutofit/>
          </a:bodyPr>
          <a:lstStyle/>
          <a:p>
            <a:r>
              <a:rPr lang="cs-CZ"/>
              <a:t>Nutnost průběžně sledovat nové způsobilé projekty (podpora projektového oddělení)</a:t>
            </a:r>
          </a:p>
          <a:p>
            <a:endParaRPr lang="cs-CZ"/>
          </a:p>
          <a:p>
            <a:r>
              <a:rPr lang="cs-CZ"/>
              <a:t>Oslovit koordinátory co nejdříve</a:t>
            </a:r>
          </a:p>
          <a:p>
            <a:endParaRPr lang="cs-CZ"/>
          </a:p>
          <a:p>
            <a:r>
              <a:rPr lang="cs-CZ"/>
              <a:t>Mít připraveno, jak dokážu projektu přispět, jakou mám vhodnou expertízu</a:t>
            </a:r>
          </a:p>
          <a:p>
            <a:endParaRPr lang="cs-CZ"/>
          </a:p>
          <a:p>
            <a:r>
              <a:rPr lang="cs-CZ"/>
              <a:t>Zaměřit se na koordinátory, se kterými má instituce již spolupráci</a:t>
            </a:r>
          </a:p>
          <a:p>
            <a:endParaRPr lang="cs-CZ"/>
          </a:p>
          <a:p>
            <a:r>
              <a:rPr lang="cs-CZ"/>
              <a:t>Většina práce s přípravou žádosti leží na novém partnerovi</a:t>
            </a:r>
          </a:p>
          <a:p>
            <a:endParaRPr lang="cs-CZ"/>
          </a:p>
          <a:p>
            <a:r>
              <a:rPr lang="cs-CZ"/>
              <a:t>Cílem EK je podpořit co nejvíce projektů (vysoká úspěšnost)</a:t>
            </a:r>
          </a:p>
        </p:txBody>
      </p:sp>
      <p:sp>
        <p:nvSpPr>
          <p:cNvPr id="3" name="Nadpis 2">
            <a:extLst>
              <a:ext uri="{FF2B5EF4-FFF2-40B4-BE49-F238E27FC236}">
                <a16:creationId xmlns:a16="http://schemas.microsoft.com/office/drawing/2014/main" id="{7CE1918C-E033-ED1C-29F8-80C3DA3076ED}"/>
              </a:ext>
            </a:extLst>
          </p:cNvPr>
          <p:cNvSpPr>
            <a:spLocks noGrp="1"/>
          </p:cNvSpPr>
          <p:nvPr>
            <p:ph type="title"/>
          </p:nvPr>
        </p:nvSpPr>
        <p:spPr/>
        <p:txBody>
          <a:bodyPr/>
          <a:lstStyle/>
          <a:p>
            <a:r>
              <a:rPr lang="cs-CZ"/>
              <a:t>Dosavadní zkušenost</a:t>
            </a:r>
          </a:p>
        </p:txBody>
      </p:sp>
    </p:spTree>
    <p:extLst>
      <p:ext uri="{BB962C8B-B14F-4D97-AF65-F5344CB8AC3E}">
        <p14:creationId xmlns:p14="http://schemas.microsoft.com/office/powerpoint/2010/main" val="29202350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65016A51-043A-42BD-A945-585EF786A295}"/>
              </a:ext>
            </a:extLst>
          </p:cNvPr>
          <p:cNvSpPr>
            <a:spLocks noGrp="1"/>
          </p:cNvSpPr>
          <p:nvPr>
            <p:ph type="title"/>
          </p:nvPr>
        </p:nvSpPr>
        <p:spPr>
          <a:xfrm>
            <a:off x="736600" y="4341707"/>
            <a:ext cx="5359400" cy="549381"/>
          </a:xfrm>
        </p:spPr>
        <p:txBody>
          <a:bodyPr/>
          <a:lstStyle/>
          <a:p>
            <a:r>
              <a:rPr lang="cs-CZ"/>
              <a:t>Novinky</a:t>
            </a:r>
          </a:p>
        </p:txBody>
      </p:sp>
    </p:spTree>
    <p:extLst>
      <p:ext uri="{BB962C8B-B14F-4D97-AF65-F5344CB8AC3E}">
        <p14:creationId xmlns:p14="http://schemas.microsoft.com/office/powerpoint/2010/main" val="37843307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928E146B-1CEA-3314-BAD1-796B49A8032F}"/>
              </a:ext>
            </a:extLst>
          </p:cNvPr>
          <p:cNvSpPr>
            <a:spLocks noGrp="1"/>
          </p:cNvSpPr>
          <p:nvPr>
            <p:ph idx="1"/>
          </p:nvPr>
        </p:nvSpPr>
        <p:spPr/>
        <p:txBody>
          <a:bodyPr vert="horz" lIns="0" tIns="0" rIns="0" bIns="0" rtlCol="0" anchor="t">
            <a:normAutofit fontScale="85000" lnSpcReduction="20000"/>
          </a:bodyPr>
          <a:lstStyle/>
          <a:p>
            <a:r>
              <a:rPr lang="cs-CZ"/>
              <a:t>Nový koncept navržený členskými státy pro pracovní program Klastru 5</a:t>
            </a:r>
          </a:p>
          <a:p>
            <a:r>
              <a:rPr lang="cs-CZ" b="1" u="sng">
                <a:solidFill>
                  <a:schemeClr val="tx2"/>
                </a:solidFill>
              </a:rPr>
              <a:t>Důvod:</a:t>
            </a:r>
            <a:r>
              <a:rPr lang="cs-CZ"/>
              <a:t> potenciální nesoulad mezi </a:t>
            </a:r>
            <a:r>
              <a:rPr lang="cs-CZ" b="1">
                <a:solidFill>
                  <a:schemeClr val="tx2"/>
                </a:solidFill>
              </a:rPr>
              <a:t>směřováním výzkumu/inovací a potřebami/obavami společnosti</a:t>
            </a:r>
          </a:p>
          <a:p>
            <a:endParaRPr lang="cs-CZ" sz="1000"/>
          </a:p>
          <a:p>
            <a:r>
              <a:rPr lang="cs-CZ" b="1" u="sng">
                <a:solidFill>
                  <a:schemeClr val="tx2"/>
                </a:solidFill>
              </a:rPr>
              <a:t>Možné důsledky:</a:t>
            </a:r>
          </a:p>
          <a:p>
            <a:pPr lvl="1" indent="-287655">
              <a:buFont typeface="Wingdings" panose="05000000000000000000" pitchFamily="2" charset="2"/>
              <a:buChar char="Ø"/>
            </a:pPr>
            <a:r>
              <a:rPr lang="cs-CZ"/>
              <a:t>Narušení důvěry v technologický vývoj a zavádění inovací</a:t>
            </a:r>
          </a:p>
          <a:p>
            <a:pPr lvl="1" indent="-287655">
              <a:buFont typeface="Wingdings" panose="05000000000000000000" pitchFamily="2" charset="2"/>
              <a:buChar char="Ø"/>
            </a:pPr>
            <a:r>
              <a:rPr lang="cs-CZ"/>
              <a:t>Averze společnosti</a:t>
            </a:r>
          </a:p>
          <a:p>
            <a:pPr lvl="1" indent="-287655">
              <a:buFont typeface="Wingdings" panose="05000000000000000000" pitchFamily="2" charset="2"/>
              <a:buChar char="Ø"/>
            </a:pPr>
            <a:r>
              <a:rPr lang="cs-CZ"/>
              <a:t>Neschopnost </a:t>
            </a:r>
            <a:r>
              <a:rPr lang="cs-CZ" err="1"/>
              <a:t>VaVaI</a:t>
            </a:r>
            <a:r>
              <a:rPr lang="cs-CZ"/>
              <a:t> vyhovět potřebám společnosti</a:t>
            </a:r>
          </a:p>
          <a:p>
            <a:pPr lvl="1" indent="-287655">
              <a:buFont typeface="Wingdings" panose="05000000000000000000" pitchFamily="2" charset="2"/>
              <a:buChar char="Ø"/>
            </a:pPr>
            <a:r>
              <a:rPr lang="cs-CZ"/>
              <a:t>Plýtvání veřejnými prostředky</a:t>
            </a:r>
          </a:p>
          <a:p>
            <a:endParaRPr lang="cs-CZ" sz="1000"/>
          </a:p>
          <a:p>
            <a:r>
              <a:rPr lang="cs-CZ" b="1">
                <a:solidFill>
                  <a:schemeClr val="tx2"/>
                </a:solidFill>
              </a:rPr>
              <a:t>Princip SR = </a:t>
            </a:r>
            <a:r>
              <a:rPr lang="cs-CZ" b="1" err="1">
                <a:solidFill>
                  <a:schemeClr val="tx2"/>
                </a:solidFill>
              </a:rPr>
              <a:t>VaVaI</a:t>
            </a:r>
            <a:r>
              <a:rPr lang="cs-CZ" b="1">
                <a:solidFill>
                  <a:schemeClr val="tx2"/>
                </a:solidFill>
              </a:rPr>
              <a:t> založený na: </a:t>
            </a:r>
          </a:p>
          <a:p>
            <a:pPr lvl="1" indent="-287655">
              <a:buFont typeface="Wingdings" panose="05000000000000000000" pitchFamily="2" charset="2"/>
              <a:buChar char="Ø"/>
            </a:pPr>
            <a:r>
              <a:rPr lang="cs-CZ"/>
              <a:t>Reflexi potřeb, hodnot a očekávání různých sociálních skupin</a:t>
            </a:r>
            <a:endParaRPr lang="cs-CZ" sz="800"/>
          </a:p>
          <a:p>
            <a:pPr lvl="1" indent="-287655">
              <a:buFont typeface="Wingdings" panose="05000000000000000000" pitchFamily="2" charset="2"/>
              <a:buChar char="Ø"/>
            </a:pPr>
            <a:r>
              <a:rPr lang="cs-CZ"/>
              <a:t>Inkluzivních a transparentních procesech</a:t>
            </a:r>
          </a:p>
          <a:p>
            <a:pPr lvl="1" indent="-287655">
              <a:buFont typeface="Wingdings" panose="05000000000000000000" pitchFamily="2" charset="2"/>
              <a:buChar char="Ø"/>
            </a:pPr>
            <a:r>
              <a:rPr lang="cs-CZ"/>
              <a:t>Aktivním přístupu k identifikaci a odstraňování možných negativních dopadů (společnost, ŽP, hospodářství)</a:t>
            </a:r>
          </a:p>
          <a:p>
            <a:endParaRPr lang="cs-CZ" sz="1100"/>
          </a:p>
          <a:p>
            <a:r>
              <a:rPr lang="cs-CZ"/>
              <a:t>V přípravě je </a:t>
            </a:r>
            <a:r>
              <a:rPr lang="cs-CZ" b="1">
                <a:solidFill>
                  <a:schemeClr val="tx2"/>
                </a:solidFill>
              </a:rPr>
              <a:t>příručka pro žadatele</a:t>
            </a:r>
          </a:p>
          <a:p>
            <a:r>
              <a:rPr lang="cs-CZ"/>
              <a:t>Přístup bude </a:t>
            </a:r>
            <a:r>
              <a:rPr lang="cs-CZ" b="1">
                <a:solidFill>
                  <a:schemeClr val="tx2"/>
                </a:solidFill>
              </a:rPr>
              <a:t>pilotně testován </a:t>
            </a:r>
            <a:r>
              <a:rPr lang="cs-CZ"/>
              <a:t>na malém počtu </a:t>
            </a:r>
            <a:r>
              <a:rPr lang="cs-CZ" b="1">
                <a:solidFill>
                  <a:schemeClr val="tx2"/>
                </a:solidFill>
              </a:rPr>
              <a:t>témat 2025</a:t>
            </a:r>
          </a:p>
          <a:p>
            <a:r>
              <a:rPr lang="cs-CZ"/>
              <a:t>Realizace „</a:t>
            </a:r>
            <a:r>
              <a:rPr lang="cs-CZ" err="1"/>
              <a:t>bottom</a:t>
            </a:r>
            <a:r>
              <a:rPr lang="cs-CZ"/>
              <a:t>-up“ = </a:t>
            </a:r>
            <a:r>
              <a:rPr lang="cs-CZ" b="1">
                <a:solidFill>
                  <a:schemeClr val="tx2"/>
                </a:solidFill>
              </a:rPr>
              <a:t>žadatel si zvolí</a:t>
            </a:r>
            <a:r>
              <a:rPr lang="cs-CZ"/>
              <a:t>, které otázky SR chce v projektu reflektovat a navrhne metody</a:t>
            </a:r>
          </a:p>
        </p:txBody>
      </p:sp>
      <p:sp>
        <p:nvSpPr>
          <p:cNvPr id="3" name="Nadpis 2">
            <a:extLst>
              <a:ext uri="{FF2B5EF4-FFF2-40B4-BE49-F238E27FC236}">
                <a16:creationId xmlns:a16="http://schemas.microsoft.com/office/drawing/2014/main" id="{804AE13C-1735-5BD4-D7A9-2830363A0F90}"/>
              </a:ext>
            </a:extLst>
          </p:cNvPr>
          <p:cNvSpPr>
            <a:spLocks noGrp="1"/>
          </p:cNvSpPr>
          <p:nvPr>
            <p:ph type="title"/>
          </p:nvPr>
        </p:nvSpPr>
        <p:spPr/>
        <p:txBody>
          <a:bodyPr/>
          <a:lstStyle/>
          <a:p>
            <a:r>
              <a:rPr lang="cs-CZ"/>
              <a:t>Koncept „</a:t>
            </a:r>
            <a:r>
              <a:rPr lang="cs-CZ" err="1"/>
              <a:t>Societal</a:t>
            </a:r>
            <a:r>
              <a:rPr lang="cs-CZ"/>
              <a:t> </a:t>
            </a:r>
            <a:r>
              <a:rPr lang="cs-CZ" err="1"/>
              <a:t>readiness</a:t>
            </a:r>
            <a:r>
              <a:rPr lang="cs-CZ"/>
              <a:t>“ (SR)</a:t>
            </a:r>
          </a:p>
        </p:txBody>
      </p:sp>
    </p:spTree>
    <p:extLst>
      <p:ext uri="{BB962C8B-B14F-4D97-AF65-F5344CB8AC3E}">
        <p14:creationId xmlns:p14="http://schemas.microsoft.com/office/powerpoint/2010/main" val="10791326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B5E04A10-A75A-4EC3-9C71-C658EC67A62C}"/>
              </a:ext>
            </a:extLst>
          </p:cNvPr>
          <p:cNvSpPr>
            <a:spLocks noGrp="1"/>
          </p:cNvSpPr>
          <p:nvPr>
            <p:ph type="title"/>
          </p:nvPr>
        </p:nvSpPr>
        <p:spPr>
          <a:xfrm>
            <a:off x="461963" y="530226"/>
            <a:ext cx="11030645" cy="497059"/>
          </a:xfrm>
        </p:spPr>
        <p:txBody>
          <a:bodyPr/>
          <a:lstStyle/>
          <a:p>
            <a:r>
              <a:rPr lang="cs-CZ"/>
              <a:t>Financování formou Lump sum</a:t>
            </a:r>
          </a:p>
        </p:txBody>
      </p:sp>
      <p:sp>
        <p:nvSpPr>
          <p:cNvPr id="5" name="Zástupný obsah 4">
            <a:extLst>
              <a:ext uri="{FF2B5EF4-FFF2-40B4-BE49-F238E27FC236}">
                <a16:creationId xmlns:a16="http://schemas.microsoft.com/office/drawing/2014/main" id="{2E4A8620-0750-4410-9096-A582C84400E2}"/>
              </a:ext>
            </a:extLst>
          </p:cNvPr>
          <p:cNvSpPr>
            <a:spLocks noGrp="1"/>
          </p:cNvSpPr>
          <p:nvPr>
            <p:ph idx="1"/>
          </p:nvPr>
        </p:nvSpPr>
        <p:spPr>
          <a:xfrm>
            <a:off x="461963" y="1405709"/>
            <a:ext cx="6297614" cy="4545013"/>
          </a:xfrm>
        </p:spPr>
        <p:txBody>
          <a:bodyPr vert="horz" lIns="0" tIns="0" rIns="0" bIns="0" rtlCol="0" anchor="t">
            <a:normAutofit fontScale="92500" lnSpcReduction="10000"/>
          </a:bodyPr>
          <a:lstStyle/>
          <a:p>
            <a:pPr marL="719455" lvl="2" indent="-342900">
              <a:spcBef>
                <a:spcPts val="300"/>
              </a:spcBef>
              <a:spcAft>
                <a:spcPts val="300"/>
              </a:spcAft>
              <a:buFont typeface="Wingdings" panose="05000000000000000000" pitchFamily="2" charset="2"/>
              <a:buChar char="Ø"/>
              <a:defRPr/>
            </a:pPr>
            <a:r>
              <a:rPr lang="cs-CZ" sz="2000"/>
              <a:t>financování grantu formou pevné částky zafixované v grantové dohodě pro každý pracovní balíček a příjemce</a:t>
            </a:r>
            <a:endParaRPr lang="cs-CZ"/>
          </a:p>
          <a:p>
            <a:pPr marL="719455" lvl="2" indent="-342900">
              <a:spcBef>
                <a:spcPts val="300"/>
              </a:spcBef>
              <a:spcAft>
                <a:spcPts val="300"/>
              </a:spcAft>
              <a:buFont typeface="Wingdings" panose="05000000000000000000" pitchFamily="2" charset="2"/>
              <a:buChar char="Ø"/>
              <a:defRPr/>
            </a:pPr>
            <a:r>
              <a:rPr lang="cs-CZ" sz="2000"/>
              <a:t>proplacení po realizaci balíčku všemi partnery</a:t>
            </a:r>
          </a:p>
          <a:p>
            <a:pPr marL="719455" lvl="2" indent="-342900">
              <a:spcBef>
                <a:spcPts val="300"/>
              </a:spcBef>
              <a:spcAft>
                <a:spcPts val="300"/>
              </a:spcAft>
              <a:buFont typeface="Wingdings" panose="05000000000000000000" pitchFamily="2" charset="2"/>
              <a:buChar char="Ø"/>
              <a:defRPr/>
            </a:pPr>
            <a:r>
              <a:rPr lang="cs-CZ" sz="2000"/>
              <a:t>stanoveno ve výzvě</a:t>
            </a:r>
          </a:p>
          <a:p>
            <a:pPr marL="719455" lvl="2" indent="-342900">
              <a:spcBef>
                <a:spcPts val="300"/>
              </a:spcBef>
              <a:spcAft>
                <a:spcPts val="300"/>
              </a:spcAft>
              <a:buFont typeface="Wingdings" panose="05000000000000000000" pitchFamily="2" charset="2"/>
              <a:buChar char="Ø"/>
              <a:defRPr/>
            </a:pPr>
            <a:r>
              <a:rPr lang="cs-CZ" sz="2000"/>
              <a:t>vyšší limit počtu stránek (33 pro CSA, 50 pro RIA/IA)</a:t>
            </a:r>
          </a:p>
          <a:p>
            <a:pPr marL="719455" lvl="2" indent="-342900">
              <a:spcBef>
                <a:spcPts val="300"/>
              </a:spcBef>
              <a:spcAft>
                <a:spcPts val="300"/>
              </a:spcAft>
              <a:buFont typeface="Wingdings" panose="05000000000000000000" pitchFamily="2" charset="2"/>
              <a:buChar char="Ø"/>
              <a:defRPr/>
            </a:pPr>
            <a:r>
              <a:rPr lang="cs-CZ" sz="2000">
                <a:hlinkClick r:id="rId2"/>
              </a:rPr>
              <a:t>záznam semináře </a:t>
            </a:r>
            <a:r>
              <a:rPr lang="cs-CZ" sz="2000"/>
              <a:t>s prezentacemi TC Praha </a:t>
            </a:r>
          </a:p>
          <a:p>
            <a:pPr marL="719455" lvl="2" indent="-342900">
              <a:spcBef>
                <a:spcPts val="300"/>
              </a:spcBef>
              <a:spcAft>
                <a:spcPts val="300"/>
              </a:spcAft>
              <a:buFont typeface="Wingdings" panose="05000000000000000000" pitchFamily="2" charset="2"/>
              <a:buChar char="Ø"/>
              <a:defRPr/>
            </a:pPr>
            <a:r>
              <a:rPr lang="cs-CZ" sz="2000">
                <a:ea typeface="+mn-lt"/>
                <a:cs typeface="+mn-lt"/>
                <a:hlinkClick r:id="rId3"/>
              </a:rPr>
              <a:t>https://www.horizontevropa.cz/cs/e-learning</a:t>
            </a:r>
            <a:r>
              <a:rPr lang="cs-CZ" sz="2000">
                <a:ea typeface="+mn-lt"/>
                <a:cs typeface="+mn-lt"/>
              </a:rPr>
              <a:t> </a:t>
            </a:r>
            <a:endParaRPr lang="cs-CZ" sz="2000"/>
          </a:p>
          <a:p>
            <a:pPr marL="719455" lvl="2" indent="-342900">
              <a:spcBef>
                <a:spcPts val="300"/>
              </a:spcBef>
              <a:spcAft>
                <a:spcPts val="300"/>
              </a:spcAft>
              <a:buFont typeface="Wingdings" panose="05000000000000000000" pitchFamily="2" charset="2"/>
              <a:buChar char="ü"/>
              <a:defRPr/>
            </a:pPr>
            <a:endParaRPr lang="cs-CZ" sz="2000"/>
          </a:p>
          <a:p>
            <a:pPr marL="376555" lvl="2" indent="0">
              <a:spcBef>
                <a:spcPts val="300"/>
              </a:spcBef>
              <a:spcAft>
                <a:spcPts val="300"/>
              </a:spcAft>
              <a:buNone/>
              <a:defRPr/>
            </a:pPr>
            <a:r>
              <a:rPr lang="cs-CZ" sz="2000"/>
              <a:t>Hlavní cíle:</a:t>
            </a:r>
          </a:p>
          <a:p>
            <a:pPr marL="1119505" lvl="3" indent="-285750">
              <a:spcBef>
                <a:spcPts val="300"/>
              </a:spcBef>
              <a:spcAft>
                <a:spcPts val="300"/>
              </a:spcAft>
              <a:buClr>
                <a:srgbClr val="00B0F0"/>
              </a:buClr>
              <a:buFont typeface="Wingdings" panose="05000000000000000000" pitchFamily="2" charset="2"/>
              <a:buChar char="ü"/>
              <a:defRPr/>
            </a:pPr>
            <a:r>
              <a:rPr lang="cs-CZ" sz="2000" strike="noStrike"/>
              <a:t>snížení chybovosti a nálezů finančních auditů</a:t>
            </a:r>
          </a:p>
          <a:p>
            <a:pPr marL="1119505" lvl="3" indent="-285750">
              <a:spcBef>
                <a:spcPts val="300"/>
              </a:spcBef>
              <a:spcAft>
                <a:spcPts val="300"/>
              </a:spcAft>
              <a:buClr>
                <a:srgbClr val="00B0F0"/>
              </a:buClr>
              <a:buFont typeface="Wingdings" panose="05000000000000000000" pitchFamily="2" charset="2"/>
              <a:buChar char="ü"/>
              <a:defRPr/>
            </a:pPr>
            <a:r>
              <a:rPr lang="cs-CZ" sz="2000" strike="noStrike"/>
              <a:t>zjednodušení reportování</a:t>
            </a:r>
          </a:p>
          <a:p>
            <a:pPr marL="1119505" lvl="3" indent="-285750">
              <a:spcBef>
                <a:spcPts val="300"/>
              </a:spcBef>
              <a:spcAft>
                <a:spcPts val="300"/>
              </a:spcAft>
              <a:buClr>
                <a:srgbClr val="00B0F0"/>
              </a:buClr>
              <a:buFont typeface="Wingdings" panose="05000000000000000000" pitchFamily="2" charset="2"/>
              <a:buChar char="ü"/>
              <a:defRPr/>
            </a:pPr>
            <a:r>
              <a:rPr lang="cs-CZ" sz="2000" strike="noStrike"/>
              <a:t>zvýšení atraktivity programu pro „nováčky“</a:t>
            </a:r>
          </a:p>
          <a:p>
            <a:pPr marL="1119505" lvl="3" indent="-285750">
              <a:spcBef>
                <a:spcPts val="300"/>
              </a:spcBef>
              <a:spcAft>
                <a:spcPts val="300"/>
              </a:spcAft>
              <a:buClr>
                <a:srgbClr val="00B0F0"/>
              </a:buClr>
              <a:buFont typeface="Wingdings" panose="05000000000000000000" pitchFamily="2" charset="2"/>
              <a:buChar char="ü"/>
              <a:defRPr/>
            </a:pPr>
            <a:r>
              <a:rPr lang="cs-CZ" sz="2000" strike="noStrike"/>
              <a:t>od kontroly financí ke kontrole výstupů</a:t>
            </a:r>
          </a:p>
        </p:txBody>
      </p:sp>
      <p:pic>
        <p:nvPicPr>
          <p:cNvPr id="3" name="Obrázek 2">
            <a:extLst>
              <a:ext uri="{FF2B5EF4-FFF2-40B4-BE49-F238E27FC236}">
                <a16:creationId xmlns:a16="http://schemas.microsoft.com/office/drawing/2014/main" id="{7AC21625-0F43-F769-ECD5-CCB4EE603CB9}"/>
              </a:ext>
            </a:extLst>
          </p:cNvPr>
          <p:cNvPicPr>
            <a:picLocks noChangeAspect="1"/>
          </p:cNvPicPr>
          <p:nvPr/>
        </p:nvPicPr>
        <p:blipFill rotWithShape="1">
          <a:blip r:embed="rId4"/>
          <a:srcRect l="32241" t="23908" r="33276" b="67203"/>
          <a:stretch/>
        </p:blipFill>
        <p:spPr>
          <a:xfrm>
            <a:off x="6693152" y="1186634"/>
            <a:ext cx="5498848" cy="1594666"/>
          </a:xfrm>
          <a:prstGeom prst="rect">
            <a:avLst/>
          </a:prstGeom>
        </p:spPr>
      </p:pic>
      <p:pic>
        <p:nvPicPr>
          <p:cNvPr id="2" name="Obrázek 2">
            <a:extLst>
              <a:ext uri="{FF2B5EF4-FFF2-40B4-BE49-F238E27FC236}">
                <a16:creationId xmlns:a16="http://schemas.microsoft.com/office/drawing/2014/main" id="{17FABEE6-24E3-20E0-EC8E-DF7D3E256815}"/>
              </a:ext>
            </a:extLst>
          </p:cNvPr>
          <p:cNvPicPr>
            <a:picLocks noChangeAspect="1"/>
          </p:cNvPicPr>
          <p:nvPr/>
        </p:nvPicPr>
        <p:blipFill rotWithShape="1">
          <a:blip r:embed="rId5"/>
          <a:srcRect l="14334" t="48741" r="53166" b="11355"/>
          <a:stretch/>
        </p:blipFill>
        <p:spPr>
          <a:xfrm>
            <a:off x="7317485" y="3067203"/>
            <a:ext cx="4175123" cy="2883519"/>
          </a:xfrm>
          <a:prstGeom prst="rect">
            <a:avLst/>
          </a:prstGeom>
          <a:ln>
            <a:solidFill>
              <a:srgbClr val="0070C0"/>
            </a:solidFill>
          </a:ln>
        </p:spPr>
      </p:pic>
    </p:spTree>
    <p:extLst>
      <p:ext uri="{BB962C8B-B14F-4D97-AF65-F5344CB8AC3E}">
        <p14:creationId xmlns:p14="http://schemas.microsoft.com/office/powerpoint/2010/main" val="40423779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obsah 4">
            <a:extLst>
              <a:ext uri="{FF2B5EF4-FFF2-40B4-BE49-F238E27FC236}">
                <a16:creationId xmlns:a16="http://schemas.microsoft.com/office/drawing/2014/main" id="{D2C1D137-985F-492C-A973-1FDDA92ED01B}"/>
              </a:ext>
            </a:extLst>
          </p:cNvPr>
          <p:cNvSpPr>
            <a:spLocks noGrp="1"/>
          </p:cNvSpPr>
          <p:nvPr>
            <p:ph idx="1"/>
          </p:nvPr>
        </p:nvSpPr>
        <p:spPr>
          <a:xfrm>
            <a:off x="655636" y="1866900"/>
            <a:ext cx="6164262" cy="4824414"/>
          </a:xfrm>
        </p:spPr>
        <p:txBody>
          <a:bodyPr/>
          <a:lstStyle/>
          <a:p>
            <a:r>
              <a:rPr lang="cs-CZ"/>
              <a:t>Možnost využít </a:t>
            </a:r>
            <a:r>
              <a:rPr lang="cs-CZ" b="1">
                <a:solidFill>
                  <a:schemeClr val="tx2"/>
                </a:solidFill>
              </a:rPr>
              <a:t>posouzení připravovaného návrhu expertem</a:t>
            </a:r>
          </a:p>
          <a:p>
            <a:r>
              <a:rPr lang="cs-CZ"/>
              <a:t>Zvýšení kvality návrhu a šancí na úspěch</a:t>
            </a:r>
          </a:p>
          <a:p>
            <a:r>
              <a:rPr lang="cs-CZ" b="1">
                <a:solidFill>
                  <a:schemeClr val="tx2"/>
                </a:solidFill>
              </a:rPr>
              <a:t>Způsobilí zájemci</a:t>
            </a:r>
            <a:r>
              <a:rPr lang="cs-CZ"/>
              <a:t>: koordinátoři a vedoucí pracovních balíčků z </a:t>
            </a:r>
            <a:r>
              <a:rPr lang="cs-CZ" err="1"/>
              <a:t>widening</a:t>
            </a:r>
            <a:r>
              <a:rPr lang="cs-CZ"/>
              <a:t> zemí</a:t>
            </a:r>
          </a:p>
          <a:p>
            <a:r>
              <a:rPr lang="cs-CZ" b="1">
                <a:solidFill>
                  <a:schemeClr val="tx2"/>
                </a:solidFill>
              </a:rPr>
              <a:t>Způsobilé oblasti </a:t>
            </a:r>
            <a:r>
              <a:rPr lang="cs-CZ"/>
              <a:t>Horizont Evropa: klastry 2. pilíře, EIC </a:t>
            </a:r>
            <a:r>
              <a:rPr lang="cs-CZ" err="1"/>
              <a:t>Pathfinder</a:t>
            </a:r>
            <a:r>
              <a:rPr lang="cs-CZ"/>
              <a:t>, Rozšiřování a posilování Evropského výzkumného prostoru</a:t>
            </a:r>
          </a:p>
          <a:p>
            <a:endParaRPr lang="cs-CZ"/>
          </a:p>
          <a:p>
            <a:r>
              <a:rPr lang="cs-CZ" u="sng"/>
              <a:t>Registrace a další informace: </a:t>
            </a:r>
            <a:r>
              <a:rPr lang="cs-CZ">
                <a:hlinkClick r:id="rId3"/>
              </a:rPr>
              <a:t>https://www.ncpwideranet.eu/wideraexperts/</a:t>
            </a:r>
            <a:r>
              <a:rPr lang="cs-CZ"/>
              <a:t> </a:t>
            </a:r>
          </a:p>
          <a:p>
            <a:pPr marL="0" indent="0">
              <a:buNone/>
            </a:pPr>
            <a:endParaRPr lang="cs-CZ"/>
          </a:p>
        </p:txBody>
      </p:sp>
      <p:sp>
        <p:nvSpPr>
          <p:cNvPr id="4" name="Nadpis 3">
            <a:extLst>
              <a:ext uri="{FF2B5EF4-FFF2-40B4-BE49-F238E27FC236}">
                <a16:creationId xmlns:a16="http://schemas.microsoft.com/office/drawing/2014/main" id="{440D244B-A04E-494A-B33A-1FCC51EEB3C4}"/>
              </a:ext>
            </a:extLst>
          </p:cNvPr>
          <p:cNvSpPr>
            <a:spLocks noGrp="1"/>
          </p:cNvSpPr>
          <p:nvPr>
            <p:ph type="title"/>
          </p:nvPr>
        </p:nvSpPr>
        <p:spPr>
          <a:xfrm>
            <a:off x="441325" y="804917"/>
            <a:ext cx="6454773" cy="470898"/>
          </a:xfrm>
        </p:spPr>
        <p:txBody>
          <a:bodyPr/>
          <a:lstStyle/>
          <a:p>
            <a:r>
              <a:rPr lang="cs-CZ" sz="3600" err="1"/>
              <a:t>proposal</a:t>
            </a:r>
            <a:r>
              <a:rPr lang="cs-CZ" sz="3600"/>
              <a:t> </a:t>
            </a:r>
            <a:r>
              <a:rPr lang="cs-CZ" sz="3600" err="1"/>
              <a:t>pre</a:t>
            </a:r>
            <a:r>
              <a:rPr lang="cs-CZ" sz="3600"/>
              <a:t>-screening</a:t>
            </a:r>
          </a:p>
        </p:txBody>
      </p:sp>
      <p:pic>
        <p:nvPicPr>
          <p:cNvPr id="1026" name="Picture 2" descr="person using MacBook Pro">
            <a:extLst>
              <a:ext uri="{FF2B5EF4-FFF2-40B4-BE49-F238E27FC236}">
                <a16:creationId xmlns:a16="http://schemas.microsoft.com/office/drawing/2014/main" id="{D1487FF4-D0A2-483E-BC9F-C3C78034D0C3}"/>
              </a:ext>
            </a:extLst>
          </p:cNvPr>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l="23846" r="23846"/>
          <a:stretch>
            <a:fillRect/>
          </a:stretch>
        </p:blipFill>
        <p:spPr bwMode="auto">
          <a:xfrm>
            <a:off x="7200900" y="133350"/>
            <a:ext cx="4991100" cy="6345239"/>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ek 1">
            <a:extLst>
              <a:ext uri="{FF2B5EF4-FFF2-40B4-BE49-F238E27FC236}">
                <a16:creationId xmlns:a16="http://schemas.microsoft.com/office/drawing/2014/main" id="{647167AC-F318-C9BE-FBA4-19A431ACEFC6}"/>
              </a:ext>
            </a:extLst>
          </p:cNvPr>
          <p:cNvPicPr>
            <a:picLocks noChangeAspect="1"/>
          </p:cNvPicPr>
          <p:nvPr/>
        </p:nvPicPr>
        <p:blipFill>
          <a:blip r:embed="rId5"/>
          <a:stretch>
            <a:fillRect/>
          </a:stretch>
        </p:blipFill>
        <p:spPr>
          <a:xfrm>
            <a:off x="8170708" y="-152400"/>
            <a:ext cx="3814235" cy="2019300"/>
          </a:xfrm>
          <a:prstGeom prst="rect">
            <a:avLst/>
          </a:prstGeom>
        </p:spPr>
      </p:pic>
    </p:spTree>
    <p:extLst>
      <p:ext uri="{BB962C8B-B14F-4D97-AF65-F5344CB8AC3E}">
        <p14:creationId xmlns:p14="http://schemas.microsoft.com/office/powerpoint/2010/main" val="19626554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E9B9B63A-67B8-5D3D-1949-2F382241EE76}"/>
              </a:ext>
            </a:extLst>
          </p:cNvPr>
          <p:cNvSpPr>
            <a:spLocks noGrp="1"/>
          </p:cNvSpPr>
          <p:nvPr>
            <p:ph idx="1"/>
          </p:nvPr>
        </p:nvSpPr>
        <p:spPr>
          <a:xfrm>
            <a:off x="731836" y="2033586"/>
            <a:ext cx="11641139" cy="4824414"/>
          </a:xfrm>
        </p:spPr>
        <p:txBody>
          <a:bodyPr/>
          <a:lstStyle/>
          <a:p>
            <a:r>
              <a:rPr lang="cs-CZ"/>
              <a:t>Zájemci z ČR mohou žádat o </a:t>
            </a:r>
            <a:r>
              <a:rPr lang="cs-CZ" b="1">
                <a:solidFill>
                  <a:schemeClr val="tx2"/>
                </a:solidFill>
              </a:rPr>
              <a:t>cestovní granty </a:t>
            </a:r>
            <a:r>
              <a:rPr lang="cs-CZ"/>
              <a:t>za účelem </a:t>
            </a:r>
            <a:r>
              <a:rPr lang="cs-CZ" b="1">
                <a:solidFill>
                  <a:schemeClr val="tx2"/>
                </a:solidFill>
              </a:rPr>
              <a:t>účasti na partnerských burzách </a:t>
            </a:r>
            <a:r>
              <a:rPr lang="cs-CZ"/>
              <a:t>klastrů 2. pilíře</a:t>
            </a:r>
          </a:p>
          <a:p>
            <a:r>
              <a:rPr lang="cs-CZ"/>
              <a:t>Způsobilé náklady jsou cestovné a ubytování</a:t>
            </a:r>
          </a:p>
          <a:p>
            <a:r>
              <a:rPr lang="cs-CZ" b="1">
                <a:solidFill>
                  <a:schemeClr val="tx2"/>
                </a:solidFill>
              </a:rPr>
              <a:t>Výše grantu: max. 1000 €</a:t>
            </a:r>
          </a:p>
          <a:p>
            <a:r>
              <a:rPr lang="cs-CZ" b="1" u="sng">
                <a:solidFill>
                  <a:schemeClr val="tx2"/>
                </a:solidFill>
              </a:rPr>
              <a:t>Prioritu mají:</a:t>
            </a:r>
          </a:p>
          <a:p>
            <a:pPr lvl="1">
              <a:buFont typeface="Wingdings" panose="05000000000000000000" pitchFamily="2" charset="2"/>
              <a:buChar char="Ø"/>
            </a:pPr>
            <a:r>
              <a:rPr lang="cs-CZ"/>
              <a:t>Potenciální koordinátoři</a:t>
            </a:r>
          </a:p>
          <a:p>
            <a:pPr lvl="1">
              <a:buFont typeface="Wingdings" panose="05000000000000000000" pitchFamily="2" charset="2"/>
              <a:buChar char="Ø"/>
            </a:pPr>
            <a:r>
              <a:rPr lang="cs-CZ"/>
              <a:t>Potenciální vedoucí pracovních balíčků (nebo </a:t>
            </a:r>
            <a:r>
              <a:rPr lang="cs-CZ" err="1"/>
              <a:t>tasků</a:t>
            </a:r>
            <a:r>
              <a:rPr lang="cs-CZ"/>
              <a:t>)</a:t>
            </a:r>
          </a:p>
          <a:p>
            <a:pPr lvl="1">
              <a:buFont typeface="Wingdings" panose="05000000000000000000" pitchFamily="2" charset="2"/>
              <a:buChar char="Ø"/>
            </a:pPr>
            <a:r>
              <a:rPr lang="cs-CZ"/>
              <a:t>Účastníci, kteří plánují během akce prezentovat svou expertízu nebo projektový záměr (</a:t>
            </a:r>
            <a:r>
              <a:rPr lang="cs-CZ" err="1"/>
              <a:t>pitch</a:t>
            </a:r>
            <a:r>
              <a:rPr lang="cs-CZ"/>
              <a:t>)</a:t>
            </a:r>
          </a:p>
          <a:p>
            <a:r>
              <a:rPr lang="cs-CZ"/>
              <a:t>Kontakt v ČR: </a:t>
            </a:r>
            <a:r>
              <a:rPr lang="cs-CZ" b="1">
                <a:solidFill>
                  <a:schemeClr val="tx2"/>
                </a:solidFill>
              </a:rPr>
              <a:t>Anna </a:t>
            </a:r>
            <a:r>
              <a:rPr lang="cs-CZ" b="1" err="1">
                <a:solidFill>
                  <a:schemeClr val="tx2"/>
                </a:solidFill>
              </a:rPr>
              <a:t>Vosečková</a:t>
            </a:r>
            <a:r>
              <a:rPr lang="cs-CZ" b="1">
                <a:solidFill>
                  <a:schemeClr val="tx2"/>
                </a:solidFill>
              </a:rPr>
              <a:t> </a:t>
            </a:r>
            <a:r>
              <a:rPr lang="cs-CZ"/>
              <a:t>(</a:t>
            </a:r>
            <a:r>
              <a:rPr lang="cs-CZ">
                <a:hlinkClick r:id="rId2"/>
              </a:rPr>
              <a:t>voseckova@tc.cz</a:t>
            </a:r>
            <a:r>
              <a:rPr lang="cs-CZ"/>
              <a:t>) </a:t>
            </a:r>
          </a:p>
        </p:txBody>
      </p:sp>
      <p:sp>
        <p:nvSpPr>
          <p:cNvPr id="3" name="Nadpis 2">
            <a:extLst>
              <a:ext uri="{FF2B5EF4-FFF2-40B4-BE49-F238E27FC236}">
                <a16:creationId xmlns:a16="http://schemas.microsoft.com/office/drawing/2014/main" id="{757681DC-CB8D-3F2A-B089-2E36A78C635E}"/>
              </a:ext>
            </a:extLst>
          </p:cNvPr>
          <p:cNvSpPr>
            <a:spLocks noGrp="1"/>
          </p:cNvSpPr>
          <p:nvPr>
            <p:ph type="title"/>
          </p:nvPr>
        </p:nvSpPr>
        <p:spPr>
          <a:xfrm>
            <a:off x="731836" y="721606"/>
            <a:ext cx="11032233" cy="497059"/>
          </a:xfrm>
        </p:spPr>
        <p:txBody>
          <a:bodyPr/>
          <a:lstStyle/>
          <a:p>
            <a:r>
              <a:rPr lang="cs-CZ"/>
              <a:t>Cestovní granty </a:t>
            </a:r>
          </a:p>
        </p:txBody>
      </p:sp>
      <p:pic>
        <p:nvPicPr>
          <p:cNvPr id="4" name="Obrázek 1">
            <a:extLst>
              <a:ext uri="{FF2B5EF4-FFF2-40B4-BE49-F238E27FC236}">
                <a16:creationId xmlns:a16="http://schemas.microsoft.com/office/drawing/2014/main" id="{D76873E8-0E4B-8880-6A8E-6402E2D61783}"/>
              </a:ext>
            </a:extLst>
          </p:cNvPr>
          <p:cNvPicPr>
            <a:picLocks noChangeAspect="1"/>
          </p:cNvPicPr>
          <p:nvPr/>
        </p:nvPicPr>
        <p:blipFill>
          <a:blip r:embed="rId3"/>
          <a:stretch>
            <a:fillRect/>
          </a:stretch>
        </p:blipFill>
        <p:spPr>
          <a:xfrm>
            <a:off x="8328060" y="125493"/>
            <a:ext cx="3132104" cy="1658172"/>
          </a:xfrm>
          <a:prstGeom prst="rect">
            <a:avLst/>
          </a:prstGeom>
        </p:spPr>
      </p:pic>
    </p:spTree>
    <p:extLst>
      <p:ext uri="{BB962C8B-B14F-4D97-AF65-F5344CB8AC3E}">
        <p14:creationId xmlns:p14="http://schemas.microsoft.com/office/powerpoint/2010/main" val="876721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44753" y="386404"/>
            <a:ext cx="11032233" cy="497059"/>
          </a:xfrm>
        </p:spPr>
        <p:txBody>
          <a:bodyPr>
            <a:normAutofit/>
          </a:bodyPr>
          <a:lstStyle/>
          <a:p>
            <a:pPr algn="l"/>
            <a:r>
              <a:rPr lang="cs-CZ" cap="none"/>
              <a:t>Evropská partnerství (49)</a:t>
            </a:r>
          </a:p>
        </p:txBody>
      </p:sp>
      <p:sp>
        <p:nvSpPr>
          <p:cNvPr id="4" name="Zástupný symbol pro číslo snímku 3"/>
          <p:cNvSpPr>
            <a:spLocks noGrp="1"/>
          </p:cNvSpPr>
          <p:nvPr>
            <p:ph type="sldNum" sz="quarter" idx="12"/>
          </p:nvPr>
        </p:nvSpPr>
        <p:spPr/>
        <p:txBody>
          <a:bodyPr/>
          <a:lstStyle/>
          <a:p>
            <a:fld id="{E57DCDF8-93D2-4143-AAC8-F9C3C302AAA3}" type="slidenum">
              <a:rPr lang="cs-CZ" smtClean="0"/>
              <a:t>6</a:t>
            </a:fld>
            <a:endParaRPr lang="cs-CZ"/>
          </a:p>
        </p:txBody>
      </p:sp>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897" y="1026477"/>
            <a:ext cx="10526787" cy="5469512"/>
          </a:xfrm>
          <a:prstGeom prst="rect">
            <a:avLst/>
          </a:prstGeom>
        </p:spPr>
      </p:pic>
      <p:sp>
        <p:nvSpPr>
          <p:cNvPr id="3" name="Ohnutá šipka 2"/>
          <p:cNvSpPr/>
          <p:nvPr/>
        </p:nvSpPr>
        <p:spPr>
          <a:xfrm flipH="1" flipV="1">
            <a:off x="3114408" y="5452018"/>
            <a:ext cx="332511" cy="306570"/>
          </a:xfrm>
          <a:prstGeom prst="bentArrow">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000">
              <a:solidFill>
                <a:schemeClr val="tx1"/>
              </a:solidFill>
            </a:endParaRPr>
          </a:p>
        </p:txBody>
      </p:sp>
      <p:sp>
        <p:nvSpPr>
          <p:cNvPr id="9" name="Ohnutá šipka 8"/>
          <p:cNvSpPr/>
          <p:nvPr/>
        </p:nvSpPr>
        <p:spPr>
          <a:xfrm flipH="1" flipV="1">
            <a:off x="2037346" y="5452018"/>
            <a:ext cx="1670235" cy="708150"/>
          </a:xfrm>
          <a:prstGeom prst="bentArrow">
            <a:avLst>
              <a:gd name="adj1" fmla="val 9492"/>
              <a:gd name="adj2" fmla="val 12875"/>
              <a:gd name="adj3" fmla="val 13934"/>
              <a:gd name="adj4" fmla="val 43750"/>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000">
              <a:solidFill>
                <a:schemeClr val="tx1"/>
              </a:solidFill>
            </a:endParaRPr>
          </a:p>
        </p:txBody>
      </p:sp>
      <p:sp>
        <p:nvSpPr>
          <p:cNvPr id="8" name="Ohnutá šipka 8">
            <a:extLst>
              <a:ext uri="{FF2B5EF4-FFF2-40B4-BE49-F238E27FC236}">
                <a16:creationId xmlns:a16="http://schemas.microsoft.com/office/drawing/2014/main" id="{D2E336C8-34BC-00AE-BC07-55983072D7AC}"/>
              </a:ext>
            </a:extLst>
          </p:cNvPr>
          <p:cNvSpPr/>
          <p:nvPr/>
        </p:nvSpPr>
        <p:spPr>
          <a:xfrm flipH="1" flipV="1">
            <a:off x="1772653" y="5634554"/>
            <a:ext cx="2648800" cy="668628"/>
          </a:xfrm>
          <a:prstGeom prst="bentArrow">
            <a:avLst>
              <a:gd name="adj1" fmla="val 9492"/>
              <a:gd name="adj2" fmla="val 12875"/>
              <a:gd name="adj3" fmla="val 13934"/>
              <a:gd name="adj4" fmla="val 43750"/>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000">
              <a:solidFill>
                <a:schemeClr val="tx1"/>
              </a:solidFill>
            </a:endParaRPr>
          </a:p>
        </p:txBody>
      </p:sp>
      <p:sp>
        <p:nvSpPr>
          <p:cNvPr id="5" name="TextovéPole 4">
            <a:extLst>
              <a:ext uri="{FF2B5EF4-FFF2-40B4-BE49-F238E27FC236}">
                <a16:creationId xmlns:a16="http://schemas.microsoft.com/office/drawing/2014/main" id="{8A2339C0-1634-7AA6-5A1A-1D000A39BF34}"/>
              </a:ext>
            </a:extLst>
          </p:cNvPr>
          <p:cNvSpPr txBox="1"/>
          <p:nvPr/>
        </p:nvSpPr>
        <p:spPr>
          <a:xfrm>
            <a:off x="4158102" y="1617511"/>
            <a:ext cx="207993" cy="246221"/>
          </a:xfrm>
          <a:prstGeom prst="rect">
            <a:avLst/>
          </a:prstGeom>
          <a:noFill/>
        </p:spPr>
        <p:txBody>
          <a:bodyPr wrap="square" lIns="0" tIns="0" rIns="0" bIns="0" rtlCol="0">
            <a:spAutoFit/>
          </a:bodyPr>
          <a:lstStyle/>
          <a:p>
            <a:pPr algn="l">
              <a:spcBef>
                <a:spcPts val="1000"/>
              </a:spcBef>
              <a:buClr>
                <a:schemeClr val="bg2"/>
              </a:buClr>
            </a:pPr>
            <a:r>
              <a:rPr lang="cs-CZ" sz="1600" b="1">
                <a:solidFill>
                  <a:srgbClr val="C00000"/>
                </a:solidFill>
              </a:rPr>
              <a:t>4</a:t>
            </a:r>
          </a:p>
        </p:txBody>
      </p:sp>
      <p:sp>
        <p:nvSpPr>
          <p:cNvPr id="7" name="TextovéPole 6">
            <a:extLst>
              <a:ext uri="{FF2B5EF4-FFF2-40B4-BE49-F238E27FC236}">
                <a16:creationId xmlns:a16="http://schemas.microsoft.com/office/drawing/2014/main" id="{3EEE056C-7A39-31E2-FF22-61DD751CD8F9}"/>
              </a:ext>
            </a:extLst>
          </p:cNvPr>
          <p:cNvSpPr txBox="1"/>
          <p:nvPr/>
        </p:nvSpPr>
        <p:spPr>
          <a:xfrm>
            <a:off x="5888007" y="1617511"/>
            <a:ext cx="207993" cy="246221"/>
          </a:xfrm>
          <a:prstGeom prst="rect">
            <a:avLst/>
          </a:prstGeom>
          <a:noFill/>
        </p:spPr>
        <p:txBody>
          <a:bodyPr wrap="square" lIns="0" tIns="0" rIns="0" bIns="0" rtlCol="0">
            <a:spAutoFit/>
          </a:bodyPr>
          <a:lstStyle/>
          <a:p>
            <a:pPr algn="l">
              <a:spcBef>
                <a:spcPts val="1000"/>
              </a:spcBef>
              <a:buClr>
                <a:schemeClr val="bg2"/>
              </a:buClr>
            </a:pPr>
            <a:r>
              <a:rPr lang="cs-CZ" sz="1600" b="1">
                <a:solidFill>
                  <a:srgbClr val="C00000"/>
                </a:solidFill>
              </a:rPr>
              <a:t>5</a:t>
            </a:r>
          </a:p>
        </p:txBody>
      </p:sp>
    </p:spTree>
    <p:extLst>
      <p:ext uri="{BB962C8B-B14F-4D97-AF65-F5344CB8AC3E}">
        <p14:creationId xmlns:p14="http://schemas.microsoft.com/office/powerpoint/2010/main" val="31371487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Nadpis 3">
            <a:extLst>
              <a:ext uri="{FF2B5EF4-FFF2-40B4-BE49-F238E27FC236}">
                <a16:creationId xmlns:a16="http://schemas.microsoft.com/office/drawing/2014/main" id="{3E36C42A-6BF5-97A2-D677-EA0ACEC1C178}"/>
              </a:ext>
            </a:extLst>
          </p:cNvPr>
          <p:cNvSpPr>
            <a:spLocks noGrp="1"/>
          </p:cNvSpPr>
          <p:nvPr>
            <p:ph type="ctrTitle"/>
          </p:nvPr>
        </p:nvSpPr>
        <p:spPr>
          <a:xfrm>
            <a:off x="5748611" y="3873500"/>
            <a:ext cx="5286375" cy="549381"/>
          </a:xfrm>
        </p:spPr>
        <p:txBody>
          <a:bodyPr/>
          <a:lstStyle/>
          <a:p>
            <a:r>
              <a:rPr lang="cs-CZ" cap="none"/>
              <a:t>Pro další spolupráci …</a:t>
            </a:r>
            <a:endParaRPr lang="en-GB" cap="none"/>
          </a:p>
        </p:txBody>
      </p:sp>
      <p:sp>
        <p:nvSpPr>
          <p:cNvPr id="15" name="Zástupný text 4">
            <a:extLst>
              <a:ext uri="{FF2B5EF4-FFF2-40B4-BE49-F238E27FC236}">
                <a16:creationId xmlns:a16="http://schemas.microsoft.com/office/drawing/2014/main" id="{17B9F191-23CB-DA20-82C3-0D4B5FE5488A}"/>
              </a:ext>
            </a:extLst>
          </p:cNvPr>
          <p:cNvSpPr>
            <a:spLocks noGrp="1"/>
          </p:cNvSpPr>
          <p:nvPr>
            <p:ph type="body" sz="quarter" idx="13"/>
          </p:nvPr>
        </p:nvSpPr>
        <p:spPr>
          <a:xfrm>
            <a:off x="5774407" y="5124640"/>
            <a:ext cx="6198518" cy="492443"/>
          </a:xfrm>
        </p:spPr>
        <p:txBody>
          <a:bodyPr/>
          <a:lstStyle/>
          <a:p>
            <a:r>
              <a:rPr lang="cs-CZ">
                <a:solidFill>
                  <a:srgbClr val="FFC000"/>
                </a:solidFill>
              </a:rPr>
              <a:t>Michaela Vlková, Lenka Švejcarová, Petr Pracna, Ondřej </a:t>
            </a:r>
            <a:r>
              <a:rPr lang="cs-CZ" err="1">
                <a:solidFill>
                  <a:srgbClr val="FFC000"/>
                </a:solidFill>
              </a:rPr>
              <a:t>Mirovský</a:t>
            </a:r>
            <a:endParaRPr lang="cs-CZ">
              <a:solidFill>
                <a:srgbClr val="FFC000"/>
              </a:solidFill>
            </a:endParaRPr>
          </a:p>
        </p:txBody>
      </p:sp>
      <p:sp>
        <p:nvSpPr>
          <p:cNvPr id="16" name="Zástupný text 6">
            <a:extLst>
              <a:ext uri="{FF2B5EF4-FFF2-40B4-BE49-F238E27FC236}">
                <a16:creationId xmlns:a16="http://schemas.microsoft.com/office/drawing/2014/main" id="{6004F039-AF75-DB60-C5DC-C5A3932E50D0}"/>
              </a:ext>
            </a:extLst>
          </p:cNvPr>
          <p:cNvSpPr txBox="1">
            <a:spLocks/>
          </p:cNvSpPr>
          <p:nvPr/>
        </p:nvSpPr>
        <p:spPr>
          <a:xfrm>
            <a:off x="5774407" y="5636560"/>
            <a:ext cx="5722268" cy="246221"/>
          </a:xfrm>
          <a:prstGeom prst="rect">
            <a:avLst/>
          </a:prstGeom>
        </p:spPr>
        <p:txBody>
          <a:bodyPr vert="horz" wrap="square" lIns="0" tIns="0" rIns="0" bIns="0" rtlCol="0" anchor="t">
            <a:spAutoFit/>
          </a:bodyPr>
          <a:lstStyle>
            <a:lvl1pPr marL="228600" indent="-228600" algn="l" defTabSz="914400" rtl="0" eaLnBrk="1" latinLnBrk="0" hangingPunct="1">
              <a:lnSpc>
                <a:spcPct val="100000"/>
              </a:lnSpc>
              <a:spcBef>
                <a:spcPts val="0"/>
              </a:spcBef>
              <a:buClr>
                <a:schemeClr val="bg2"/>
              </a:buClr>
              <a:buFont typeface="Wingdings" panose="05000000000000000000" pitchFamily="2" charset="2"/>
              <a:buNone/>
              <a:defRPr sz="1400" kern="1200">
                <a:solidFill>
                  <a:schemeClr val="bg1"/>
                </a:solidFill>
                <a:latin typeface="+mn-lt"/>
                <a:ea typeface="+mn-ea"/>
                <a:cs typeface="+mn-cs"/>
              </a:defRPr>
            </a:lvl1pPr>
            <a:lvl2pPr marL="685800" indent="-288000" algn="l" defTabSz="914400" rtl="0" eaLnBrk="1" latinLnBrk="0" hangingPunct="1">
              <a:lnSpc>
                <a:spcPct val="100000"/>
              </a:lnSpc>
              <a:spcBef>
                <a:spcPts val="500"/>
              </a:spcBef>
              <a:buClr>
                <a:schemeClr val="tx2"/>
              </a:buClr>
              <a:buFont typeface="Franklin Gothic Book" panose="020B05030201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strike="sngStrike"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strike="sngStrike"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1600"/>
              <a:t>vlkovam@tc.cz, svejcarova@tc.cz, pracna@tc.cz, mirovsky@tc.cz</a:t>
            </a:r>
          </a:p>
        </p:txBody>
      </p:sp>
      <p:sp>
        <p:nvSpPr>
          <p:cNvPr id="17" name="Zástupný text 7">
            <a:extLst>
              <a:ext uri="{FF2B5EF4-FFF2-40B4-BE49-F238E27FC236}">
                <a16:creationId xmlns:a16="http://schemas.microsoft.com/office/drawing/2014/main" id="{C652C41B-CF36-97C0-F85E-967CE1CDDD6E}"/>
              </a:ext>
            </a:extLst>
          </p:cNvPr>
          <p:cNvSpPr txBox="1">
            <a:spLocks/>
          </p:cNvSpPr>
          <p:nvPr/>
        </p:nvSpPr>
        <p:spPr>
          <a:xfrm>
            <a:off x="5774407" y="5059363"/>
            <a:ext cx="6133290" cy="246221"/>
          </a:xfrm>
          <a:prstGeom prst="rect">
            <a:avLst/>
          </a:prstGeom>
        </p:spPr>
        <p:txBody>
          <a:bodyPr vert="horz" wrap="square" lIns="0" tIns="0" rIns="0" bIns="0" rtlCol="0" anchor="t">
            <a:spAutoFit/>
          </a:bodyPr>
          <a:lstStyle>
            <a:lvl1pPr marL="228600" indent="-228600" algn="l" defTabSz="914400" rtl="0" eaLnBrk="1" latinLnBrk="0" hangingPunct="1">
              <a:lnSpc>
                <a:spcPct val="100000"/>
              </a:lnSpc>
              <a:spcBef>
                <a:spcPts val="0"/>
              </a:spcBef>
              <a:buClr>
                <a:schemeClr val="bg2"/>
              </a:buClr>
              <a:buFont typeface="Wingdings" panose="05000000000000000000" pitchFamily="2" charset="2"/>
              <a:buNone/>
              <a:defRPr sz="1600" i="1" kern="1200">
                <a:solidFill>
                  <a:schemeClr val="bg1"/>
                </a:solidFill>
                <a:latin typeface="+mn-lt"/>
                <a:ea typeface="+mn-ea"/>
                <a:cs typeface="+mn-cs"/>
              </a:defRPr>
            </a:lvl1pPr>
            <a:lvl2pPr marL="685800" indent="-288000" algn="l" defTabSz="914400" rtl="0" eaLnBrk="1" latinLnBrk="0" hangingPunct="1">
              <a:lnSpc>
                <a:spcPct val="100000"/>
              </a:lnSpc>
              <a:spcBef>
                <a:spcPts val="500"/>
              </a:spcBef>
              <a:buClr>
                <a:schemeClr val="tx2"/>
              </a:buClr>
              <a:buFont typeface="Franklin Gothic Book" panose="020B05030201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strike="sngStrike"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strike="sngStrike"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err="1"/>
              <a:t>NCPs</a:t>
            </a:r>
            <a:r>
              <a:rPr lang="cs-CZ"/>
              <a:t> programu Horizont Evropa</a:t>
            </a:r>
          </a:p>
        </p:txBody>
      </p:sp>
      <p:sp>
        <p:nvSpPr>
          <p:cNvPr id="18" name="Zástupný text 8">
            <a:extLst>
              <a:ext uri="{FF2B5EF4-FFF2-40B4-BE49-F238E27FC236}">
                <a16:creationId xmlns:a16="http://schemas.microsoft.com/office/drawing/2014/main" id="{17F8E188-2A5D-686F-A7D4-12B36B53AAD8}"/>
              </a:ext>
            </a:extLst>
          </p:cNvPr>
          <p:cNvSpPr txBox="1">
            <a:spLocks/>
          </p:cNvSpPr>
          <p:nvPr/>
        </p:nvSpPr>
        <p:spPr>
          <a:xfrm>
            <a:off x="5764881" y="5932535"/>
            <a:ext cx="6389019" cy="215444"/>
          </a:xfrm>
          <a:prstGeom prst="rect">
            <a:avLst/>
          </a:prstGeom>
        </p:spPr>
        <p:txBody>
          <a:bodyPr vert="horz" wrap="square" lIns="0" tIns="0" rIns="0" bIns="0" rtlCol="0" anchor="t">
            <a:spAutoFit/>
          </a:bodyPr>
          <a:lstStyle>
            <a:lvl1pPr marL="228600" indent="-228600" algn="l" defTabSz="914400" rtl="0" eaLnBrk="1" latinLnBrk="0" hangingPunct="1">
              <a:lnSpc>
                <a:spcPct val="100000"/>
              </a:lnSpc>
              <a:spcBef>
                <a:spcPts val="0"/>
              </a:spcBef>
              <a:buClr>
                <a:schemeClr val="bg2"/>
              </a:buClr>
              <a:buFont typeface="Wingdings" panose="05000000000000000000" pitchFamily="2" charset="2"/>
              <a:buNone/>
              <a:defRPr sz="1400" kern="1200">
                <a:solidFill>
                  <a:schemeClr val="bg1"/>
                </a:solidFill>
                <a:latin typeface="+mn-lt"/>
                <a:ea typeface="+mn-ea"/>
                <a:cs typeface="+mn-cs"/>
              </a:defRPr>
            </a:lvl1pPr>
            <a:lvl2pPr marL="685800" indent="-288000" algn="l" defTabSz="914400" rtl="0" eaLnBrk="1" latinLnBrk="0" hangingPunct="1">
              <a:lnSpc>
                <a:spcPct val="100000"/>
              </a:lnSpc>
              <a:spcBef>
                <a:spcPts val="500"/>
              </a:spcBef>
              <a:buClr>
                <a:schemeClr val="tx2"/>
              </a:buClr>
              <a:buFont typeface="Franklin Gothic Book" panose="020B05030201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strike="sngStrike"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strike="sngStrike"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+420 </a:t>
            </a:r>
            <a:r>
              <a:rPr lang="cs-CZ"/>
              <a:t>601 343 640, </a:t>
            </a:r>
            <a:r>
              <a:rPr lang="en-GB"/>
              <a:t>+420 725 539 546</a:t>
            </a:r>
            <a:r>
              <a:rPr lang="cs-CZ"/>
              <a:t>, +420 739 661 100, +420 724 833 286</a:t>
            </a:r>
          </a:p>
        </p:txBody>
      </p:sp>
    </p:spTree>
    <p:extLst>
      <p:ext uri="{BB962C8B-B14F-4D97-AF65-F5344CB8AC3E}">
        <p14:creationId xmlns:p14="http://schemas.microsoft.com/office/powerpoint/2010/main" val="16011238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65016A51-043A-42BD-A945-585EF786A295}"/>
              </a:ext>
            </a:extLst>
          </p:cNvPr>
          <p:cNvSpPr>
            <a:spLocks noGrp="1"/>
          </p:cNvSpPr>
          <p:nvPr>
            <p:ph type="title"/>
          </p:nvPr>
        </p:nvSpPr>
        <p:spPr>
          <a:xfrm>
            <a:off x="736600" y="2641241"/>
            <a:ext cx="6835172" cy="2249847"/>
          </a:xfrm>
        </p:spPr>
        <p:txBody>
          <a:bodyPr/>
          <a:lstStyle/>
          <a:p>
            <a:r>
              <a:rPr lang="cs-CZ"/>
              <a:t>Horizont </a:t>
            </a:r>
            <a:r>
              <a:rPr lang="cs-CZ" err="1"/>
              <a:t>evropa</a:t>
            </a:r>
            <a:br>
              <a:rPr lang="cs-CZ"/>
            </a:br>
            <a:r>
              <a:rPr lang="cs-CZ">
                <a:solidFill>
                  <a:srgbClr val="EAAA00"/>
                </a:solidFill>
              </a:rPr>
              <a:t>klastr 3 </a:t>
            </a:r>
            <a:br>
              <a:rPr lang="cs-CZ"/>
            </a:br>
            <a:r>
              <a:rPr lang="cs-CZ"/>
              <a:t>bezpečnost občanů                   ve společnosti</a:t>
            </a:r>
          </a:p>
        </p:txBody>
      </p:sp>
      <p:sp>
        <p:nvSpPr>
          <p:cNvPr id="7" name="Zástupný text 6">
            <a:extLst>
              <a:ext uri="{FF2B5EF4-FFF2-40B4-BE49-F238E27FC236}">
                <a16:creationId xmlns:a16="http://schemas.microsoft.com/office/drawing/2014/main" id="{192A30CC-1A7D-49E6-8A85-F7A2ED5945B9}"/>
              </a:ext>
            </a:extLst>
          </p:cNvPr>
          <p:cNvSpPr>
            <a:spLocks noGrp="1"/>
          </p:cNvSpPr>
          <p:nvPr>
            <p:ph type="body" idx="1"/>
          </p:nvPr>
        </p:nvSpPr>
        <p:spPr>
          <a:xfrm>
            <a:off x="736600" y="5505599"/>
            <a:ext cx="5359400" cy="276999"/>
          </a:xfrm>
        </p:spPr>
        <p:txBody>
          <a:bodyPr/>
          <a:lstStyle/>
          <a:p>
            <a:r>
              <a:rPr lang="cs-CZ"/>
              <a:t>Lenka Švejcarová</a:t>
            </a:r>
          </a:p>
        </p:txBody>
      </p:sp>
    </p:spTree>
    <p:extLst>
      <p:ext uri="{BB962C8B-B14F-4D97-AF65-F5344CB8AC3E}">
        <p14:creationId xmlns:p14="http://schemas.microsoft.com/office/powerpoint/2010/main" val="9173252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Obdélník 40">
            <a:extLst>
              <a:ext uri="{FF2B5EF4-FFF2-40B4-BE49-F238E27FC236}">
                <a16:creationId xmlns:a16="http://schemas.microsoft.com/office/drawing/2014/main" id="{33C40848-C9C2-61B0-CBE7-80069F57EA05}"/>
              </a:ext>
            </a:extLst>
          </p:cNvPr>
          <p:cNvSpPr/>
          <p:nvPr/>
        </p:nvSpPr>
        <p:spPr>
          <a:xfrm>
            <a:off x="0" y="6241506"/>
            <a:ext cx="12192000" cy="616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000"/>
          </a:p>
        </p:txBody>
      </p:sp>
      <p:pic>
        <p:nvPicPr>
          <p:cNvPr id="9" name="Obrázek 11">
            <a:extLst>
              <a:ext uri="{FF2B5EF4-FFF2-40B4-BE49-F238E27FC236}">
                <a16:creationId xmlns:a16="http://schemas.microsoft.com/office/drawing/2014/main" id="{87B30B48-FBCE-C0B1-0569-29B4DDF10CFD}"/>
              </a:ext>
            </a:extLst>
          </p:cNvPr>
          <p:cNvPicPr>
            <a:picLocks noChangeAspect="1"/>
          </p:cNvPicPr>
          <p:nvPr/>
        </p:nvPicPr>
        <p:blipFill rotWithShape="1">
          <a:blip r:embed="rId3"/>
          <a:srcRect l="11192" t="2395" r="13619" b="4776"/>
          <a:stretch/>
        </p:blipFill>
        <p:spPr>
          <a:xfrm rot="977461">
            <a:off x="7187166" y="1057312"/>
            <a:ext cx="2902146" cy="4318989"/>
          </a:xfrm>
          <a:prstGeom prst="roundRect">
            <a:avLst/>
          </a:prstGeom>
        </p:spPr>
      </p:pic>
      <p:sp>
        <p:nvSpPr>
          <p:cNvPr id="10" name="Zástupný obsah 4">
            <a:extLst>
              <a:ext uri="{FF2B5EF4-FFF2-40B4-BE49-F238E27FC236}">
                <a16:creationId xmlns:a16="http://schemas.microsoft.com/office/drawing/2014/main" id="{D4CDF80E-3979-42E9-4958-E674EB8C4F43}"/>
              </a:ext>
            </a:extLst>
          </p:cNvPr>
          <p:cNvSpPr txBox="1">
            <a:spLocks/>
          </p:cNvSpPr>
          <p:nvPr/>
        </p:nvSpPr>
        <p:spPr>
          <a:xfrm>
            <a:off x="418972" y="946864"/>
            <a:ext cx="4775328" cy="5755289"/>
          </a:xfrm>
          <a:prstGeom prst="rect">
            <a:avLst/>
          </a:prstGeom>
        </p:spPr>
        <p:txBody>
          <a:bodyPr vert="horz" lIns="0" tIns="0" rIns="0" bIns="0" rtlCol="0" anchor="t">
            <a:noAutofit/>
          </a:bodyPr>
          <a:lstStyle>
            <a:lvl1pPr marL="228600" indent="-228600" algn="l" defTabSz="914400" rtl="0" eaLnBrk="1" latinLnBrk="0" hangingPunct="1">
              <a:lnSpc>
                <a:spcPct val="100000"/>
              </a:lnSpc>
              <a:spcBef>
                <a:spcPts val="1000"/>
              </a:spcBef>
              <a:buClr>
                <a:schemeClr val="bg2"/>
              </a:buClr>
              <a:buFont typeface="Wingdings" panose="05000000000000000000" pitchFamily="2" charset="2"/>
              <a:buChar char="§"/>
              <a:defRPr sz="2000" kern="1200">
                <a:solidFill>
                  <a:schemeClr val="tx1"/>
                </a:solidFill>
                <a:latin typeface="+mn-lt"/>
                <a:ea typeface="+mn-ea"/>
                <a:cs typeface="+mn-cs"/>
              </a:defRPr>
            </a:lvl1pPr>
            <a:lvl2pPr marL="685800" indent="-288000" algn="l" defTabSz="914400" rtl="0" eaLnBrk="1" latinLnBrk="0" hangingPunct="1">
              <a:lnSpc>
                <a:spcPct val="100000"/>
              </a:lnSpc>
              <a:spcBef>
                <a:spcPts val="500"/>
              </a:spcBef>
              <a:buClr>
                <a:schemeClr val="tx2"/>
              </a:buClr>
              <a:buFont typeface="Franklin Gothic Book" panose="020B05030201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bg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strike="sngStrike"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strike="sngStrike"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6545" lvl="2" indent="-285750">
              <a:spcBef>
                <a:spcPts val="0"/>
              </a:spcBef>
              <a:buFont typeface="Wingdings" panose="05000000000000000000" pitchFamily="2" charset="2"/>
              <a:buChar char="§"/>
              <a:tabLst>
                <a:tab pos="265113" algn="l"/>
              </a:tabLst>
            </a:pPr>
            <a:r>
              <a:rPr lang="cs-CZ" sz="2800"/>
              <a:t>Pracovní program s výzvami 2024 Klastru 3 je v portálu Evropské komise </a:t>
            </a:r>
            <a:r>
              <a:rPr lang="cs-CZ" sz="2800">
                <a:solidFill>
                  <a:schemeClr val="accent2">
                    <a:lumMod val="60000"/>
                    <a:lumOff val="40000"/>
                  </a:schemeClr>
                </a:solidFill>
                <a:hlinkClick r:id="rId4">
                  <a:extLst>
                    <a:ext uri="{A12FA001-AC4F-418D-AE19-62706E023703}">
                      <ahyp:hlinkClr xmlns:ahyp="http://schemas.microsoft.com/office/drawing/2018/hyperlinkcolor" val="tx"/>
                    </a:ext>
                  </a:extLst>
                </a:hlinkClick>
              </a:rPr>
              <a:t>zde</a:t>
            </a:r>
            <a:r>
              <a:rPr lang="cs-CZ" sz="2800">
                <a:solidFill>
                  <a:schemeClr val="accent2">
                    <a:lumMod val="60000"/>
                    <a:lumOff val="40000"/>
                  </a:schemeClr>
                </a:solidFill>
              </a:rPr>
              <a:t> </a:t>
            </a:r>
          </a:p>
          <a:p>
            <a:pPr marL="10795" lvl="2" indent="0">
              <a:spcBef>
                <a:spcPts val="0"/>
              </a:spcBef>
              <a:buNone/>
              <a:tabLst>
                <a:tab pos="265113" algn="l"/>
              </a:tabLst>
            </a:pPr>
            <a:endParaRPr lang="cs-CZ" sz="2800">
              <a:solidFill>
                <a:schemeClr val="accent2">
                  <a:lumMod val="60000"/>
                  <a:lumOff val="40000"/>
                </a:schemeClr>
              </a:solidFill>
            </a:endParaRPr>
          </a:p>
          <a:p>
            <a:pPr marL="296545" lvl="2" indent="-285750">
              <a:spcBef>
                <a:spcPts val="0"/>
              </a:spcBef>
              <a:buFont typeface="Wingdings" panose="05000000000000000000" pitchFamily="2" charset="2"/>
              <a:buChar char="§"/>
              <a:tabLst>
                <a:tab pos="265113" algn="l"/>
              </a:tabLst>
            </a:pPr>
            <a:r>
              <a:rPr lang="cs-CZ" sz="2800"/>
              <a:t>Výzvy představíme při </a:t>
            </a:r>
            <a:r>
              <a:rPr lang="cs-CZ" sz="2800">
                <a:solidFill>
                  <a:schemeClr val="accent2">
                    <a:lumMod val="60000"/>
                    <a:lumOff val="40000"/>
                  </a:schemeClr>
                </a:solidFill>
                <a:hlinkClick r:id="rId5">
                  <a:extLst>
                    <a:ext uri="{A12FA001-AC4F-418D-AE19-62706E023703}">
                      <ahyp:hlinkClr xmlns:ahyp="http://schemas.microsoft.com/office/drawing/2018/hyperlinkcolor" val="tx"/>
                    </a:ext>
                  </a:extLst>
                </a:hlinkClick>
              </a:rPr>
              <a:t>Národním </a:t>
            </a:r>
            <a:r>
              <a:rPr lang="cs-CZ" sz="2800" err="1">
                <a:solidFill>
                  <a:schemeClr val="accent2">
                    <a:lumMod val="60000"/>
                    <a:lumOff val="40000"/>
                  </a:schemeClr>
                </a:solidFill>
                <a:hlinkClick r:id="rId5">
                  <a:extLst>
                    <a:ext uri="{A12FA001-AC4F-418D-AE19-62706E023703}">
                      <ahyp:hlinkClr xmlns:ahyp="http://schemas.microsoft.com/office/drawing/2018/hyperlinkcolor" val="tx"/>
                    </a:ext>
                  </a:extLst>
                </a:hlinkClick>
              </a:rPr>
              <a:t>infodni</a:t>
            </a:r>
            <a:r>
              <a:rPr lang="cs-CZ" sz="2800">
                <a:solidFill>
                  <a:schemeClr val="accent2">
                    <a:lumMod val="60000"/>
                    <a:lumOff val="40000"/>
                  </a:schemeClr>
                </a:solidFill>
                <a:hlinkClick r:id="rId5">
                  <a:extLst>
                    <a:ext uri="{A12FA001-AC4F-418D-AE19-62706E023703}">
                      <ahyp:hlinkClr xmlns:ahyp="http://schemas.microsoft.com/office/drawing/2018/hyperlinkcolor" val="tx"/>
                    </a:ext>
                  </a:extLst>
                </a:hlinkClick>
              </a:rPr>
              <a:t> Klastru 3</a:t>
            </a:r>
            <a:r>
              <a:rPr lang="cs-CZ" sz="2800">
                <a:solidFill>
                  <a:schemeClr val="accent2">
                    <a:lumMod val="60000"/>
                    <a:lumOff val="40000"/>
                  </a:schemeClr>
                </a:solidFill>
              </a:rPr>
              <a:t>  </a:t>
            </a:r>
            <a:r>
              <a:rPr lang="cs-CZ" sz="2800"/>
              <a:t>10. května </a:t>
            </a:r>
          </a:p>
          <a:p>
            <a:pPr marL="10795" lvl="2" indent="0">
              <a:spcBef>
                <a:spcPts val="0"/>
              </a:spcBef>
              <a:buNone/>
              <a:tabLst>
                <a:tab pos="265113" algn="l"/>
              </a:tabLst>
            </a:pPr>
            <a:endParaRPr lang="cs-CZ" sz="2800"/>
          </a:p>
          <a:p>
            <a:pPr marL="296545" lvl="2" indent="-285750">
              <a:spcBef>
                <a:spcPts val="0"/>
              </a:spcBef>
              <a:buFont typeface="Wingdings" panose="05000000000000000000" pitchFamily="2" charset="2"/>
              <a:buChar char="§"/>
              <a:tabLst>
                <a:tab pos="265113" algn="l"/>
              </a:tabLst>
            </a:pPr>
            <a:r>
              <a:rPr lang="cs-CZ" sz="2800"/>
              <a:t>Partnerská burza SMI2G je              22. až 23. května v Paříži </a:t>
            </a:r>
            <a:r>
              <a:rPr lang="cs-CZ" sz="2800">
                <a:solidFill>
                  <a:schemeClr val="accent2">
                    <a:lumMod val="60000"/>
                    <a:lumOff val="40000"/>
                  </a:schemeClr>
                </a:solidFill>
                <a:hlinkClick r:id="rId6">
                  <a:extLst>
                    <a:ext uri="{A12FA001-AC4F-418D-AE19-62706E023703}">
                      <ahyp:hlinkClr xmlns:ahyp="http://schemas.microsoft.com/office/drawing/2018/hyperlinkcolor" val="tx"/>
                    </a:ext>
                  </a:extLst>
                </a:hlinkClick>
              </a:rPr>
              <a:t>info</a:t>
            </a:r>
            <a:r>
              <a:rPr lang="cs-CZ" sz="2800">
                <a:solidFill>
                  <a:schemeClr val="accent2">
                    <a:lumMod val="60000"/>
                    <a:lumOff val="40000"/>
                  </a:schemeClr>
                </a:solidFill>
              </a:rPr>
              <a:t> </a:t>
            </a:r>
          </a:p>
          <a:p>
            <a:pPr marL="10795" lvl="2" indent="0">
              <a:spcBef>
                <a:spcPts val="0"/>
              </a:spcBef>
              <a:buNone/>
              <a:tabLst>
                <a:tab pos="265113" algn="l"/>
              </a:tabLst>
            </a:pPr>
            <a:endParaRPr lang="cs-CZ" sz="2800">
              <a:solidFill>
                <a:schemeClr val="accent2">
                  <a:lumMod val="60000"/>
                  <a:lumOff val="40000"/>
                </a:schemeClr>
              </a:solidFill>
            </a:endParaRPr>
          </a:p>
          <a:p>
            <a:pPr marL="467995" lvl="2" indent="-457200">
              <a:spcBef>
                <a:spcPts val="0"/>
              </a:spcBef>
              <a:tabLst>
                <a:tab pos="265113" algn="l"/>
              </a:tabLst>
            </a:pPr>
            <a:endParaRPr lang="cs-CZ" sz="2800">
              <a:solidFill>
                <a:schemeClr val="accent2">
                  <a:lumMod val="60000"/>
                  <a:lumOff val="40000"/>
                </a:schemeClr>
              </a:solidFill>
            </a:endParaRPr>
          </a:p>
          <a:p>
            <a:pPr marL="296545" lvl="2" indent="-285750">
              <a:spcBef>
                <a:spcPts val="0"/>
              </a:spcBef>
              <a:buFont typeface="Wingdings" panose="05000000000000000000" pitchFamily="2" charset="2"/>
              <a:buChar char="§"/>
              <a:tabLst>
                <a:tab pos="265113" algn="l"/>
              </a:tabLst>
            </a:pPr>
            <a:endParaRPr lang="cs-CZ" sz="2800">
              <a:solidFill>
                <a:schemeClr val="accent2">
                  <a:lumMod val="60000"/>
                  <a:lumOff val="40000"/>
                </a:schemeClr>
              </a:solidFill>
            </a:endParaRPr>
          </a:p>
          <a:p>
            <a:pPr marL="10795" lvl="2" indent="0">
              <a:spcBef>
                <a:spcPts val="0"/>
              </a:spcBef>
              <a:buNone/>
              <a:tabLst>
                <a:tab pos="265113" algn="l"/>
              </a:tabLst>
            </a:pPr>
            <a:endParaRPr lang="cs-CZ" sz="2800"/>
          </a:p>
        </p:txBody>
      </p:sp>
      <p:grpSp>
        <p:nvGrpSpPr>
          <p:cNvPr id="11" name="Group 10">
            <a:extLst>
              <a:ext uri="{FF2B5EF4-FFF2-40B4-BE49-F238E27FC236}">
                <a16:creationId xmlns:a16="http://schemas.microsoft.com/office/drawing/2014/main" id="{7BA6A0AC-4493-B6E0-0280-BE939B215C29}"/>
              </a:ext>
            </a:extLst>
          </p:cNvPr>
          <p:cNvGrpSpPr/>
          <p:nvPr/>
        </p:nvGrpSpPr>
        <p:grpSpPr>
          <a:xfrm>
            <a:off x="6066667" y="636045"/>
            <a:ext cx="5553523" cy="5585911"/>
            <a:chOff x="5584890" y="636045"/>
            <a:chExt cx="5553523" cy="5585911"/>
          </a:xfrm>
        </p:grpSpPr>
        <p:pic>
          <p:nvPicPr>
            <p:cNvPr id="12" name="Obrázek 1">
              <a:extLst>
                <a:ext uri="{FF2B5EF4-FFF2-40B4-BE49-F238E27FC236}">
                  <a16:creationId xmlns:a16="http://schemas.microsoft.com/office/drawing/2014/main" id="{DA7A504B-B0A5-94B3-C2B4-E3F8C08BCBBD}"/>
                </a:ext>
              </a:extLst>
            </p:cNvPr>
            <p:cNvPicPr>
              <a:picLocks noChangeAspect="1"/>
            </p:cNvPicPr>
            <p:nvPr/>
          </p:nvPicPr>
          <p:blipFill rotWithShape="1">
            <a:blip r:embed="rId7"/>
            <a:srcRect r="4498"/>
            <a:stretch/>
          </p:blipFill>
          <p:spPr>
            <a:xfrm rot="977461">
              <a:off x="5584890" y="636045"/>
              <a:ext cx="5553523" cy="5585911"/>
            </a:xfrm>
            <a:prstGeom prst="rect">
              <a:avLst/>
            </a:prstGeom>
          </p:spPr>
        </p:pic>
        <p:pic>
          <p:nvPicPr>
            <p:cNvPr id="13" name="Picture 12">
              <a:extLst>
                <a:ext uri="{FF2B5EF4-FFF2-40B4-BE49-F238E27FC236}">
                  <a16:creationId xmlns:a16="http://schemas.microsoft.com/office/drawing/2014/main" id="{924E34DC-24E7-A0D6-67C5-7634D3AF45FC}"/>
                </a:ext>
              </a:extLst>
            </p:cNvPr>
            <p:cNvPicPr>
              <a:picLocks noChangeAspect="1"/>
            </p:cNvPicPr>
            <p:nvPr/>
          </p:nvPicPr>
          <p:blipFill>
            <a:blip r:embed="rId8"/>
            <a:stretch>
              <a:fillRect/>
            </a:stretch>
          </p:blipFill>
          <p:spPr>
            <a:xfrm rot="954095">
              <a:off x="7094726" y="1079643"/>
              <a:ext cx="3522272" cy="4980833"/>
            </a:xfrm>
            <a:prstGeom prst="roundRect">
              <a:avLst/>
            </a:prstGeom>
          </p:spPr>
        </p:pic>
      </p:grpSp>
    </p:spTree>
    <p:extLst>
      <p:ext uri="{BB962C8B-B14F-4D97-AF65-F5344CB8AC3E}">
        <p14:creationId xmlns:p14="http://schemas.microsoft.com/office/powerpoint/2010/main" val="17954759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élník 8"/>
          <p:cNvSpPr/>
          <p:nvPr/>
        </p:nvSpPr>
        <p:spPr>
          <a:xfrm>
            <a:off x="0" y="6241506"/>
            <a:ext cx="12192000" cy="616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000"/>
          </a:p>
        </p:txBody>
      </p:sp>
      <p:sp>
        <p:nvSpPr>
          <p:cNvPr id="4" name="Nadpis 3">
            <a:extLst>
              <a:ext uri="{FF2B5EF4-FFF2-40B4-BE49-F238E27FC236}">
                <a16:creationId xmlns:a16="http://schemas.microsoft.com/office/drawing/2014/main" id="{B5E04A10-A75A-4EC3-9C71-C658EC67A62C}"/>
              </a:ext>
            </a:extLst>
          </p:cNvPr>
          <p:cNvSpPr>
            <a:spLocks noGrp="1"/>
          </p:cNvSpPr>
          <p:nvPr>
            <p:ph type="title"/>
          </p:nvPr>
        </p:nvSpPr>
        <p:spPr>
          <a:xfrm>
            <a:off x="580677" y="475872"/>
            <a:ext cx="11030645" cy="553998"/>
          </a:xfrm>
        </p:spPr>
        <p:txBody>
          <a:bodyPr/>
          <a:lstStyle/>
          <a:p>
            <a:pPr marL="0" lvl="2" indent="0">
              <a:buNone/>
            </a:pPr>
            <a:r>
              <a:rPr lang="cs-CZ" sz="3600" b="1" kern="1200" cap="all">
                <a:solidFill>
                  <a:schemeClr val="tx2"/>
                </a:solidFill>
                <a:latin typeface="+mj-lt"/>
                <a:ea typeface="+mj-ea"/>
                <a:cs typeface="+mj-cs"/>
              </a:rPr>
              <a:t>Klastr</a:t>
            </a:r>
            <a:r>
              <a:rPr lang="cs-CZ" sz="2800" b="1">
                <a:solidFill>
                  <a:srgbClr val="0070C0"/>
                </a:solidFill>
              </a:rPr>
              <a:t> </a:t>
            </a:r>
            <a:r>
              <a:rPr lang="cs-CZ" sz="3600" b="1" kern="1200" cap="all">
                <a:solidFill>
                  <a:schemeClr val="tx2"/>
                </a:solidFill>
                <a:latin typeface="+mj-lt"/>
                <a:ea typeface="+mj-ea"/>
                <a:cs typeface="+mj-cs"/>
              </a:rPr>
              <a:t>3 – bezpečnost </a:t>
            </a:r>
            <a:r>
              <a:rPr lang="cs-CZ" sz="2800" b="1">
                <a:solidFill>
                  <a:srgbClr val="0070C0"/>
                </a:solidFill>
              </a:rPr>
              <a:t> </a:t>
            </a:r>
            <a:endParaRPr lang="cs-CZ" sz="2800">
              <a:solidFill>
                <a:schemeClr val="bg1">
                  <a:lumMod val="50000"/>
                </a:schemeClr>
              </a:solidFill>
            </a:endParaRPr>
          </a:p>
        </p:txBody>
      </p:sp>
      <p:sp>
        <p:nvSpPr>
          <p:cNvPr id="5" name="Zástupný obsah 4">
            <a:extLst>
              <a:ext uri="{FF2B5EF4-FFF2-40B4-BE49-F238E27FC236}">
                <a16:creationId xmlns:a16="http://schemas.microsoft.com/office/drawing/2014/main" id="{2E4A8620-0750-4410-9096-A582C84400E2}"/>
              </a:ext>
            </a:extLst>
          </p:cNvPr>
          <p:cNvSpPr>
            <a:spLocks noGrp="1"/>
          </p:cNvSpPr>
          <p:nvPr>
            <p:ph idx="1"/>
          </p:nvPr>
        </p:nvSpPr>
        <p:spPr>
          <a:xfrm>
            <a:off x="6613175" y="571495"/>
            <a:ext cx="5094409" cy="476707"/>
          </a:xfrm>
        </p:spPr>
        <p:txBody>
          <a:bodyPr>
            <a:noAutofit/>
          </a:bodyPr>
          <a:lstStyle/>
          <a:p>
            <a:pPr marL="457200" lvl="3" indent="0">
              <a:buNone/>
            </a:pPr>
            <a:r>
              <a:rPr lang="cs-CZ" sz="2400" b="1" strike="noStrike">
                <a:solidFill>
                  <a:srgbClr val="C00000"/>
                </a:solidFill>
              </a:rPr>
              <a:t>25</a:t>
            </a:r>
            <a:r>
              <a:rPr lang="cs-CZ" sz="2400" strike="noStrike"/>
              <a:t> </a:t>
            </a:r>
            <a:r>
              <a:rPr lang="cs-CZ" sz="2400" b="1" strike="noStrike">
                <a:solidFill>
                  <a:srgbClr val="C00000"/>
                </a:solidFill>
              </a:rPr>
              <a:t>témat</a:t>
            </a:r>
            <a:r>
              <a:rPr lang="cs-CZ" sz="2400" b="1" strike="noStrike"/>
              <a:t>,</a:t>
            </a:r>
            <a:r>
              <a:rPr lang="cs-CZ" sz="2400" strike="noStrike"/>
              <a:t> uzávěrka </a:t>
            </a:r>
            <a:r>
              <a:rPr lang="cs-CZ" sz="2400" strike="noStrike">
                <a:solidFill>
                  <a:srgbClr val="00B050"/>
                </a:solidFill>
              </a:rPr>
              <a:t>20/11/2024</a:t>
            </a:r>
            <a:endParaRPr lang="cs-CZ" sz="2400" strike="noStrike"/>
          </a:p>
        </p:txBody>
      </p:sp>
      <p:sp>
        <p:nvSpPr>
          <p:cNvPr id="12" name="Rectangle 3">
            <a:extLst>
              <a:ext uri="{FF2B5EF4-FFF2-40B4-BE49-F238E27FC236}">
                <a16:creationId xmlns:a16="http://schemas.microsoft.com/office/drawing/2014/main" id="{6AD5C206-057E-9FFD-2570-92865BAB6EA8}"/>
              </a:ext>
            </a:extLst>
          </p:cNvPr>
          <p:cNvSpPr>
            <a:spLocks noChangeArrowheads="1"/>
          </p:cNvSpPr>
          <p:nvPr/>
        </p:nvSpPr>
        <p:spPr bwMode="auto">
          <a:xfrm>
            <a:off x="6096262" y="176847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cs-CZ" altLang="cs-CZ"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graphicFrame>
        <p:nvGraphicFramePr>
          <p:cNvPr id="15" name="Zástupný symbol pro obsah 4">
            <a:extLst>
              <a:ext uri="{FF2B5EF4-FFF2-40B4-BE49-F238E27FC236}">
                <a16:creationId xmlns:a16="http://schemas.microsoft.com/office/drawing/2014/main" id="{60CACB58-A145-56EE-8E92-AE97D43159E5}"/>
              </a:ext>
            </a:extLst>
          </p:cNvPr>
          <p:cNvGraphicFramePr>
            <a:graphicFrameLocks/>
          </p:cNvGraphicFramePr>
          <p:nvPr>
            <p:extLst>
              <p:ext uri="{D42A27DB-BD31-4B8C-83A1-F6EECF244321}">
                <p14:modId xmlns:p14="http://schemas.microsoft.com/office/powerpoint/2010/main" val="514934645"/>
              </p:ext>
            </p:extLst>
          </p:nvPr>
        </p:nvGraphicFramePr>
        <p:xfrm>
          <a:off x="580677" y="1246552"/>
          <a:ext cx="10798523" cy="5364480"/>
        </p:xfrm>
        <a:graphic>
          <a:graphicData uri="http://schemas.openxmlformats.org/drawingml/2006/table">
            <a:tbl>
              <a:tblPr firstRow="1" lastRow="1">
                <a:tableStyleId>{2D5ABB26-0587-4C30-8999-92F81FD0307C}</a:tableStyleId>
              </a:tblPr>
              <a:tblGrid>
                <a:gridCol w="8974668">
                  <a:extLst>
                    <a:ext uri="{9D8B030D-6E8A-4147-A177-3AD203B41FA5}">
                      <a16:colId xmlns:a16="http://schemas.microsoft.com/office/drawing/2014/main" val="20000"/>
                    </a:ext>
                  </a:extLst>
                </a:gridCol>
                <a:gridCol w="1823855">
                  <a:extLst>
                    <a:ext uri="{9D8B030D-6E8A-4147-A177-3AD203B41FA5}">
                      <a16:colId xmlns:a16="http://schemas.microsoft.com/office/drawing/2014/main" val="683840931"/>
                    </a:ext>
                  </a:extLst>
                </a:gridCol>
              </a:tblGrid>
              <a:tr h="319544">
                <a:tc>
                  <a:txBody>
                    <a:bodyPr/>
                    <a:lstStyle/>
                    <a:p>
                      <a:r>
                        <a:rPr lang="cs-CZ" sz="1600" b="1" i="1" kern="1200" noProof="0">
                          <a:solidFill>
                            <a:schemeClr val="tx1"/>
                          </a:solidFill>
                          <a:latin typeface="Calibri" panose="020F0502020204030204" pitchFamily="34" charset="0"/>
                          <a:ea typeface="+mn-ea"/>
                          <a:cs typeface="Calibri" panose="020F0502020204030204" pitchFamily="34" charset="0"/>
                        </a:rPr>
                        <a:t>Výzvy a témata   </a:t>
                      </a:r>
                      <a:r>
                        <a:rPr lang="cs-CZ" sz="1600" b="1" kern="1200" noProof="0">
                          <a:solidFill>
                            <a:srgbClr val="9900CC"/>
                          </a:solidFill>
                          <a:latin typeface="+mn-lt"/>
                          <a:ea typeface="+mn-ea"/>
                          <a:cs typeface="+mn-cs"/>
                        </a:rPr>
                        <a:t>DESTINACE  FCT, BM</a:t>
                      </a:r>
                      <a:endParaRPr lang="en-GB" sz="1600" b="1" i="1" kern="1200" noProof="0">
                        <a:solidFill>
                          <a:schemeClr val="tx1"/>
                        </a:solidFill>
                        <a:latin typeface="Calibri" panose="020F0502020204030204" pitchFamily="34" charset="0"/>
                        <a:ea typeface="+mn-ea"/>
                        <a:cs typeface="Calibri" panose="020F0502020204030204" pitchFamily="34" charset="0"/>
                      </a:endParaRPr>
                    </a:p>
                  </a:txBody>
                  <a:tcPr marL="108000" marR="126603" marT="60960" marB="60960"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chemeClr val="accent2">
                        <a:lumMod val="20000"/>
                        <a:lumOff val="80000"/>
                      </a:schemeClr>
                    </a:solidFill>
                  </a:tcPr>
                </a:tc>
                <a:tc>
                  <a:txBody>
                    <a:bodyPr/>
                    <a:lstStyle/>
                    <a:p>
                      <a:pPr algn="ctr"/>
                      <a:r>
                        <a:rPr lang="cs-CZ" sz="1600" b="1" i="1" kern="1200" noProof="0">
                          <a:solidFill>
                            <a:schemeClr val="tx1"/>
                          </a:solidFill>
                          <a:latin typeface="Calibri" panose="020F0502020204030204" pitchFamily="34" charset="0"/>
                          <a:ea typeface="+mn-ea"/>
                          <a:cs typeface="Calibri" panose="020F0502020204030204" pitchFamily="34" charset="0"/>
                        </a:rPr>
                        <a:t>Kód </a:t>
                      </a:r>
                      <a:r>
                        <a:rPr lang="en-GB" sz="1600" b="1" i="1" kern="1200" noProof="0">
                          <a:solidFill>
                            <a:schemeClr val="tx1"/>
                          </a:solidFill>
                          <a:latin typeface="Calibri" panose="020F0502020204030204" pitchFamily="34" charset="0"/>
                          <a:ea typeface="+mn-ea"/>
                          <a:cs typeface="Calibri" panose="020F0502020204030204" pitchFamily="34" charset="0"/>
                        </a:rPr>
                        <a:t>&amp; hyperlink</a:t>
                      </a:r>
                    </a:p>
                  </a:txBody>
                  <a:tcPr marL="108000" marR="126603" marT="60960" marB="60960"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527146617"/>
                  </a:ext>
                </a:extLst>
              </a:tr>
              <a:tr h="319544">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cs-CZ" sz="1600" i="1" kern="1200" noProof="0">
                          <a:solidFill>
                            <a:schemeClr val="tx1"/>
                          </a:solidFill>
                          <a:latin typeface="Calibri" panose="020F0502020204030204" pitchFamily="34" charset="0"/>
                          <a:ea typeface="+mn-ea"/>
                          <a:cs typeface="Calibri" panose="020F0502020204030204" pitchFamily="34" charset="0"/>
                        </a:rPr>
                        <a:t> </a:t>
                      </a:r>
                      <a:r>
                        <a:rPr lang="en-US" sz="1600" i="1" kern="1200" noProof="0">
                          <a:solidFill>
                            <a:schemeClr val="tx1"/>
                          </a:solidFill>
                          <a:latin typeface="Calibri" panose="020F0502020204030204" pitchFamily="34" charset="0"/>
                          <a:ea typeface="+mn-ea"/>
                          <a:cs typeface="Calibri" panose="020F0502020204030204" pitchFamily="34" charset="0"/>
                        </a:rPr>
                        <a:t>Mitigating new threats and adapting investigation strategies in the era of Internet of Things</a:t>
                      </a:r>
                      <a:r>
                        <a:rPr lang="cs-CZ" sz="1600" i="1" kern="1200" noProof="0">
                          <a:solidFill>
                            <a:schemeClr val="tx1"/>
                          </a:solidFill>
                          <a:latin typeface="Calibri" panose="020F0502020204030204" pitchFamily="34" charset="0"/>
                          <a:ea typeface="+mn-ea"/>
                          <a:cs typeface="Calibri" panose="020F0502020204030204" pitchFamily="34" charset="0"/>
                        </a:rPr>
                        <a:t> </a:t>
                      </a:r>
                      <a:r>
                        <a:rPr lang="cs-CZ" sz="1600" i="1" kern="1200">
                          <a:solidFill>
                            <a:schemeClr val="bg1">
                              <a:lumMod val="65000"/>
                            </a:schemeClr>
                          </a:solidFill>
                          <a:latin typeface="Calibri" panose="020F0502020204030204" pitchFamily="34" charset="0"/>
                          <a:ea typeface="+mn-ea"/>
                          <a:cs typeface="Calibri" panose="020F0502020204030204" pitchFamily="34" charset="0"/>
                        </a:rPr>
                        <a:t>(RIA)</a:t>
                      </a:r>
                      <a:endParaRPr lang="en-US" sz="1600" i="1" kern="1200" noProof="0">
                        <a:solidFill>
                          <a:schemeClr val="bg1">
                            <a:lumMod val="65000"/>
                          </a:schemeClr>
                        </a:solidFill>
                        <a:latin typeface="Calibri" panose="020F0502020204030204" pitchFamily="34" charset="0"/>
                        <a:ea typeface="+mn-ea"/>
                        <a:cs typeface="Calibri" panose="020F0502020204030204" pitchFamily="34" charset="0"/>
                      </a:endParaRPr>
                    </a:p>
                  </a:txBody>
                  <a:tcPr marL="108000" marR="126603" marT="60960" marB="60960" anchor="ctr">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marL="0" algn="ctr" defTabSz="914400" rtl="0" eaLnBrk="1" fontAlgn="ctr" latinLnBrk="0" hangingPunct="1"/>
                      <a:r>
                        <a:rPr lang="cs-CZ" sz="1600" i="1" kern="1200">
                          <a:solidFill>
                            <a:schemeClr val="tx2">
                              <a:lumMod val="60000"/>
                              <a:lumOff val="40000"/>
                            </a:schemeClr>
                          </a:solidFill>
                          <a:latin typeface="Calibri" panose="020F0502020204030204" pitchFamily="34" charset="0"/>
                          <a:ea typeface="+mn-ea"/>
                          <a:cs typeface="Calibri" panose="020F0502020204030204" pitchFamily="34" charset="0"/>
                          <a:hlinkClick r:id="rId4">
                            <a:extLst>
                              <a:ext uri="{A12FA001-AC4F-418D-AE19-62706E023703}">
                                <ahyp:hlinkClr xmlns:ahyp="http://schemas.microsoft.com/office/drawing/2018/hyperlinkcolor" val="tx"/>
                              </a:ext>
                            </a:extLst>
                          </a:hlinkClick>
                        </a:rPr>
                        <a:t>2024-FCT-01-01</a:t>
                      </a:r>
                      <a:endParaRPr lang="cs-CZ" sz="1600" i="1" kern="1200">
                        <a:solidFill>
                          <a:schemeClr val="tx2">
                            <a:lumMod val="60000"/>
                            <a:lumOff val="40000"/>
                          </a:schemeClr>
                        </a:solidFill>
                        <a:latin typeface="Calibri" panose="020F0502020204030204" pitchFamily="34" charset="0"/>
                        <a:ea typeface="+mn-ea"/>
                        <a:cs typeface="Calibri" panose="020F0502020204030204" pitchFamily="34" charset="0"/>
                      </a:endParaRPr>
                    </a:p>
                  </a:txBody>
                  <a:tcPr marL="9525" marR="9525" marT="9525" marB="0" anchor="ctr">
                    <a:lnL w="12700" cap="flat" cmpd="sng" algn="ctr">
                      <a:noFill/>
                      <a:prstDash val="solid"/>
                      <a:round/>
                      <a:headEnd type="none" w="med" len="med"/>
                      <a:tailEnd type="none" w="med" len="med"/>
                    </a:lnL>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146731607"/>
                  </a:ext>
                </a:extLst>
              </a:tr>
              <a:tr h="319544">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cs-CZ" sz="1600" i="1" kern="1200" noProof="0">
                          <a:solidFill>
                            <a:schemeClr val="tx1"/>
                          </a:solidFill>
                          <a:latin typeface="Calibri" panose="020F0502020204030204" pitchFamily="34" charset="0"/>
                          <a:ea typeface="+mn-ea"/>
                          <a:cs typeface="Calibri" panose="020F0502020204030204" pitchFamily="34" charset="0"/>
                        </a:rPr>
                        <a:t> Open topic  </a:t>
                      </a:r>
                      <a:r>
                        <a:rPr lang="cs-CZ" sz="1600" i="1" kern="1200" noProof="0">
                          <a:solidFill>
                            <a:schemeClr val="bg1">
                              <a:lumMod val="65000"/>
                            </a:schemeClr>
                          </a:solidFill>
                          <a:latin typeface="Calibri" panose="020F0502020204030204" pitchFamily="34" charset="0"/>
                          <a:ea typeface="+mn-ea"/>
                          <a:cs typeface="Calibri" panose="020F0502020204030204" pitchFamily="34" charset="0"/>
                        </a:rPr>
                        <a:t>(RIA)</a:t>
                      </a:r>
                      <a:endParaRPr lang="en-GB" sz="1600" i="1" kern="1200" noProof="0">
                        <a:solidFill>
                          <a:schemeClr val="bg1">
                            <a:lumMod val="65000"/>
                          </a:schemeClr>
                        </a:solidFill>
                        <a:latin typeface="Calibri" panose="020F0502020204030204" pitchFamily="34" charset="0"/>
                        <a:ea typeface="+mn-ea"/>
                        <a:cs typeface="Calibri" panose="020F0502020204030204" pitchFamily="34" charset="0"/>
                      </a:endParaRPr>
                    </a:p>
                  </a:txBody>
                  <a:tcPr marL="108000" marR="126603" marT="60960" marB="60960" anchor="ctr">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marL="0" algn="ctr" defTabSz="914400" rtl="0" eaLnBrk="1" fontAlgn="ctr" latinLnBrk="0" hangingPunct="1"/>
                      <a:r>
                        <a:rPr lang="cs-CZ" sz="1600" i="1" kern="1200">
                          <a:solidFill>
                            <a:schemeClr val="tx2">
                              <a:lumMod val="60000"/>
                              <a:lumOff val="40000"/>
                            </a:schemeClr>
                          </a:solidFill>
                          <a:latin typeface="Calibri" panose="020F0502020204030204" pitchFamily="34" charset="0"/>
                          <a:ea typeface="+mn-ea"/>
                          <a:cs typeface="Calibri" panose="020F0502020204030204" pitchFamily="34" charset="0"/>
                          <a:hlinkClick r:id="rId5">
                            <a:extLst>
                              <a:ext uri="{A12FA001-AC4F-418D-AE19-62706E023703}">
                                <ahyp:hlinkClr xmlns:ahyp="http://schemas.microsoft.com/office/drawing/2018/hyperlinkcolor" val="tx"/>
                              </a:ext>
                            </a:extLst>
                          </a:hlinkClick>
                        </a:rPr>
                        <a:t>2024-FCT-01-02</a:t>
                      </a:r>
                      <a:endParaRPr lang="cs-CZ" sz="1600" i="1" kern="1200">
                        <a:solidFill>
                          <a:schemeClr val="tx2">
                            <a:lumMod val="60000"/>
                            <a:lumOff val="40000"/>
                          </a:schemeClr>
                        </a:solidFill>
                        <a:latin typeface="Calibri" panose="020F0502020204030204" pitchFamily="34" charset="0"/>
                        <a:ea typeface="+mn-ea"/>
                        <a:cs typeface="Calibri" panose="020F0502020204030204" pitchFamily="34" charset="0"/>
                      </a:endParaRPr>
                    </a:p>
                  </a:txBody>
                  <a:tcPr marL="9525" marR="9525" marT="9525" marB="0" anchor="ctr">
                    <a:lnL w="12700" cap="flat" cmpd="sng" algn="ctr">
                      <a:no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70769775"/>
                  </a:ext>
                </a:extLst>
              </a:tr>
              <a:tr h="319544">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cs-CZ" sz="1600" i="1" kern="1200" noProof="0">
                          <a:solidFill>
                            <a:schemeClr val="tx1"/>
                          </a:solidFill>
                          <a:latin typeface="Calibri" panose="020F0502020204030204" pitchFamily="34" charset="0"/>
                          <a:ea typeface="+mn-ea"/>
                          <a:cs typeface="Calibri" panose="020F0502020204030204" pitchFamily="34" charset="0"/>
                        </a:rPr>
                        <a:t> </a:t>
                      </a:r>
                      <a:r>
                        <a:rPr lang="en-US" sz="1600" i="1" kern="1200" noProof="0">
                          <a:solidFill>
                            <a:schemeClr val="tx1"/>
                          </a:solidFill>
                          <a:latin typeface="Calibri" panose="020F0502020204030204" pitchFamily="34" charset="0"/>
                          <a:ea typeface="+mn-ea"/>
                          <a:cs typeface="Calibri" panose="020F0502020204030204" pitchFamily="34" charset="0"/>
                        </a:rPr>
                        <a:t>Lawful evidence collection in online child sexual abuse investigations, including undercover</a:t>
                      </a:r>
                      <a:r>
                        <a:rPr lang="cs-CZ" sz="1600" i="1" kern="1200" noProof="0">
                          <a:solidFill>
                            <a:schemeClr val="tx1"/>
                          </a:solidFill>
                          <a:latin typeface="Calibri" panose="020F0502020204030204" pitchFamily="34" charset="0"/>
                          <a:ea typeface="+mn-ea"/>
                          <a:cs typeface="Calibri" panose="020F0502020204030204" pitchFamily="34" charset="0"/>
                        </a:rPr>
                        <a:t> </a:t>
                      </a:r>
                      <a:r>
                        <a:rPr lang="cs-CZ" sz="1600" i="1" kern="1200">
                          <a:solidFill>
                            <a:schemeClr val="bg1">
                              <a:lumMod val="65000"/>
                            </a:schemeClr>
                          </a:solidFill>
                          <a:latin typeface="Calibri" panose="020F0502020204030204" pitchFamily="34" charset="0"/>
                          <a:ea typeface="+mn-ea"/>
                          <a:cs typeface="Calibri" panose="020F0502020204030204" pitchFamily="34" charset="0"/>
                        </a:rPr>
                        <a:t>(RIA)</a:t>
                      </a:r>
                      <a:endParaRPr lang="en-US" sz="1600" i="1" kern="1200" noProof="0">
                        <a:solidFill>
                          <a:schemeClr val="bg1">
                            <a:lumMod val="65000"/>
                          </a:schemeClr>
                        </a:solidFill>
                        <a:latin typeface="Calibri" panose="020F0502020204030204" pitchFamily="34" charset="0"/>
                        <a:ea typeface="+mn-ea"/>
                        <a:cs typeface="Calibri" panose="020F0502020204030204" pitchFamily="34" charset="0"/>
                      </a:endParaRPr>
                    </a:p>
                  </a:txBody>
                  <a:tcPr marL="108000" marR="126603" marT="60960" marB="60960" anchor="ctr">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marL="0" algn="ctr" defTabSz="914400" rtl="0" eaLnBrk="1" fontAlgn="ctr" latinLnBrk="0" hangingPunct="1"/>
                      <a:r>
                        <a:rPr lang="cs-CZ" sz="1600" i="1" kern="1200">
                          <a:solidFill>
                            <a:schemeClr val="tx2">
                              <a:lumMod val="60000"/>
                              <a:lumOff val="40000"/>
                            </a:schemeClr>
                          </a:solidFill>
                          <a:latin typeface="Calibri" panose="020F0502020204030204" pitchFamily="34" charset="0"/>
                          <a:ea typeface="+mn-ea"/>
                          <a:cs typeface="Calibri" panose="020F0502020204030204" pitchFamily="34" charset="0"/>
                          <a:hlinkClick r:id="rId6">
                            <a:extLst>
                              <a:ext uri="{A12FA001-AC4F-418D-AE19-62706E023703}">
                                <ahyp:hlinkClr xmlns:ahyp="http://schemas.microsoft.com/office/drawing/2018/hyperlinkcolor" val="tx"/>
                              </a:ext>
                            </a:extLst>
                          </a:hlinkClick>
                        </a:rPr>
                        <a:t>2024-FCT-01-03</a:t>
                      </a:r>
                      <a:endParaRPr lang="cs-CZ" sz="1600" i="1" kern="1200">
                        <a:solidFill>
                          <a:schemeClr val="tx2">
                            <a:lumMod val="60000"/>
                            <a:lumOff val="40000"/>
                          </a:schemeClr>
                        </a:solidFill>
                        <a:latin typeface="Calibri" panose="020F0502020204030204" pitchFamily="34" charset="0"/>
                        <a:ea typeface="+mn-ea"/>
                        <a:cs typeface="Calibri" panose="020F0502020204030204" pitchFamily="34" charset="0"/>
                      </a:endParaRPr>
                    </a:p>
                  </a:txBody>
                  <a:tcPr marL="9525" marR="9525" marT="9525" marB="0" anchor="ctr">
                    <a:lnL w="12700" cap="flat" cmpd="sng" algn="ctr">
                      <a:no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360668554"/>
                  </a:ext>
                </a:extLst>
              </a:tr>
              <a:tr h="319544">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cs-CZ" sz="1600" i="1" kern="1200" noProof="0">
                          <a:solidFill>
                            <a:schemeClr val="tx1"/>
                          </a:solidFill>
                          <a:latin typeface="Calibri" panose="020F0502020204030204" pitchFamily="34" charset="0"/>
                          <a:ea typeface="+mn-ea"/>
                          <a:cs typeface="Calibri" panose="020F0502020204030204" pitchFamily="34" charset="0"/>
                        </a:rPr>
                        <a:t> </a:t>
                      </a:r>
                      <a:r>
                        <a:rPr lang="en-US" sz="1600" i="1" kern="1200" noProof="0">
                          <a:solidFill>
                            <a:schemeClr val="tx1"/>
                          </a:solidFill>
                          <a:latin typeface="Calibri" panose="020F0502020204030204" pitchFamily="34" charset="0"/>
                          <a:ea typeface="+mn-ea"/>
                          <a:cs typeface="Calibri" panose="020F0502020204030204" pitchFamily="34" charset="0"/>
                        </a:rPr>
                        <a:t>Radicalisation and gender</a:t>
                      </a:r>
                      <a:r>
                        <a:rPr lang="cs-CZ" sz="1600" i="1" kern="1200" noProof="0">
                          <a:solidFill>
                            <a:schemeClr val="tx1"/>
                          </a:solidFill>
                          <a:latin typeface="Calibri" panose="020F0502020204030204" pitchFamily="34" charset="0"/>
                          <a:ea typeface="+mn-ea"/>
                          <a:cs typeface="Calibri" panose="020F0502020204030204" pitchFamily="34" charset="0"/>
                        </a:rPr>
                        <a:t> </a:t>
                      </a:r>
                      <a:r>
                        <a:rPr lang="cs-CZ" sz="1600" i="1" kern="1200">
                          <a:solidFill>
                            <a:schemeClr val="bg1">
                              <a:lumMod val="65000"/>
                            </a:schemeClr>
                          </a:solidFill>
                          <a:latin typeface="Calibri" panose="020F0502020204030204" pitchFamily="34" charset="0"/>
                          <a:ea typeface="+mn-ea"/>
                          <a:cs typeface="Calibri" panose="020F0502020204030204" pitchFamily="34" charset="0"/>
                        </a:rPr>
                        <a:t>(RIA)</a:t>
                      </a:r>
                      <a:endParaRPr lang="en-US" sz="1600" i="1" kern="1200" noProof="0">
                        <a:solidFill>
                          <a:schemeClr val="bg1">
                            <a:lumMod val="65000"/>
                          </a:schemeClr>
                        </a:solidFill>
                        <a:latin typeface="Calibri" panose="020F0502020204030204" pitchFamily="34" charset="0"/>
                        <a:ea typeface="+mn-ea"/>
                        <a:cs typeface="Calibri" panose="020F0502020204030204" pitchFamily="34" charset="0"/>
                      </a:endParaRPr>
                    </a:p>
                  </a:txBody>
                  <a:tcPr marL="108000" marR="126603" marT="60960" marB="60960" anchor="ctr">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marL="0" algn="ctr" defTabSz="914400" rtl="0" eaLnBrk="1" fontAlgn="ctr" latinLnBrk="0" hangingPunct="1"/>
                      <a:r>
                        <a:rPr lang="cs-CZ" sz="1600" i="1" kern="1200">
                          <a:solidFill>
                            <a:schemeClr val="tx2">
                              <a:lumMod val="60000"/>
                              <a:lumOff val="40000"/>
                            </a:schemeClr>
                          </a:solidFill>
                          <a:latin typeface="Calibri" panose="020F0502020204030204" pitchFamily="34" charset="0"/>
                          <a:ea typeface="+mn-ea"/>
                          <a:cs typeface="Calibri" panose="020F0502020204030204" pitchFamily="34" charset="0"/>
                          <a:hlinkClick r:id="rId7">
                            <a:extLst>
                              <a:ext uri="{A12FA001-AC4F-418D-AE19-62706E023703}">
                                <ahyp:hlinkClr xmlns:ahyp="http://schemas.microsoft.com/office/drawing/2018/hyperlinkcolor" val="tx"/>
                              </a:ext>
                            </a:extLst>
                          </a:hlinkClick>
                        </a:rPr>
                        <a:t>2024-FCT-01-04</a:t>
                      </a:r>
                      <a:endParaRPr lang="cs-CZ" sz="1600" i="1" kern="1200">
                        <a:solidFill>
                          <a:schemeClr val="tx2">
                            <a:lumMod val="60000"/>
                            <a:lumOff val="40000"/>
                          </a:schemeClr>
                        </a:solidFill>
                        <a:latin typeface="Calibri" panose="020F0502020204030204" pitchFamily="34" charset="0"/>
                        <a:ea typeface="+mn-ea"/>
                        <a:cs typeface="Calibri" panose="020F0502020204030204" pitchFamily="34" charset="0"/>
                      </a:endParaRPr>
                    </a:p>
                  </a:txBody>
                  <a:tcPr marL="9525" marR="9525" marT="9525" marB="0" anchor="ctr">
                    <a:lnL w="12700" cap="flat" cmpd="sng" algn="ctr">
                      <a:no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4104370506"/>
                  </a:ext>
                </a:extLst>
              </a:tr>
              <a:tr h="319544">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cs-CZ" sz="1600" i="1" kern="1200" noProof="0">
                          <a:solidFill>
                            <a:schemeClr val="tx1"/>
                          </a:solidFill>
                          <a:latin typeface="Calibri" panose="020F0502020204030204" pitchFamily="34" charset="0"/>
                          <a:ea typeface="+mn-ea"/>
                          <a:cs typeface="Calibri" panose="020F0502020204030204" pitchFamily="34" charset="0"/>
                        </a:rPr>
                        <a:t> </a:t>
                      </a:r>
                      <a:r>
                        <a:rPr lang="en-US" sz="1600" i="1" kern="1200" noProof="0">
                          <a:solidFill>
                            <a:schemeClr val="tx1"/>
                          </a:solidFill>
                          <a:latin typeface="Calibri" panose="020F0502020204030204" pitchFamily="34" charset="0"/>
                          <a:ea typeface="+mn-ea"/>
                          <a:cs typeface="Calibri" panose="020F0502020204030204" pitchFamily="34" charset="0"/>
                        </a:rPr>
                        <a:t>Combating hate speech online and offline</a:t>
                      </a:r>
                      <a:r>
                        <a:rPr lang="cs-CZ" sz="1600" i="1" kern="1200">
                          <a:solidFill>
                            <a:schemeClr val="tx1"/>
                          </a:solidFill>
                          <a:latin typeface="Calibri" panose="020F0502020204030204" pitchFamily="34" charset="0"/>
                          <a:ea typeface="+mn-ea"/>
                          <a:cs typeface="Calibri" panose="020F0502020204030204" pitchFamily="34" charset="0"/>
                        </a:rPr>
                        <a:t> </a:t>
                      </a:r>
                      <a:r>
                        <a:rPr lang="cs-CZ" sz="1600" i="1" kern="1200" noProof="0">
                          <a:solidFill>
                            <a:schemeClr val="bg1">
                              <a:lumMod val="65000"/>
                            </a:schemeClr>
                          </a:solidFill>
                          <a:latin typeface="Calibri" panose="020F0502020204030204" pitchFamily="34" charset="0"/>
                          <a:ea typeface="+mn-ea"/>
                          <a:cs typeface="Calibri" panose="020F0502020204030204" pitchFamily="34" charset="0"/>
                        </a:rPr>
                        <a:t>(IA)</a:t>
                      </a:r>
                      <a:endParaRPr lang="en-US" sz="1600" i="1" kern="1200" noProof="0">
                        <a:solidFill>
                          <a:schemeClr val="bg1">
                            <a:lumMod val="65000"/>
                          </a:schemeClr>
                        </a:solidFill>
                        <a:latin typeface="Calibri" panose="020F0502020204030204" pitchFamily="34" charset="0"/>
                        <a:ea typeface="+mn-ea"/>
                        <a:cs typeface="Calibri" panose="020F0502020204030204" pitchFamily="34" charset="0"/>
                      </a:endParaRPr>
                    </a:p>
                  </a:txBody>
                  <a:tcPr marL="108000" marR="126603" marT="60960" marB="60960" anchor="ctr">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marL="0" algn="ctr" defTabSz="914400" rtl="0" eaLnBrk="1" fontAlgn="ctr" latinLnBrk="0" hangingPunct="1"/>
                      <a:r>
                        <a:rPr lang="cs-CZ" sz="1600" i="1" kern="1200">
                          <a:solidFill>
                            <a:schemeClr val="tx2">
                              <a:lumMod val="60000"/>
                              <a:lumOff val="40000"/>
                            </a:schemeClr>
                          </a:solidFill>
                          <a:latin typeface="Calibri" panose="020F0502020204030204" pitchFamily="34" charset="0"/>
                          <a:ea typeface="+mn-ea"/>
                          <a:cs typeface="Calibri" panose="020F0502020204030204" pitchFamily="34" charset="0"/>
                          <a:hlinkClick r:id="rId8">
                            <a:extLst>
                              <a:ext uri="{A12FA001-AC4F-418D-AE19-62706E023703}">
                                <ahyp:hlinkClr xmlns:ahyp="http://schemas.microsoft.com/office/drawing/2018/hyperlinkcolor" val="tx"/>
                              </a:ext>
                            </a:extLst>
                          </a:hlinkClick>
                        </a:rPr>
                        <a:t>2024-FCT-01-05</a:t>
                      </a:r>
                      <a:endParaRPr lang="cs-CZ" sz="1600" i="1" kern="1200">
                        <a:solidFill>
                          <a:schemeClr val="tx2">
                            <a:lumMod val="60000"/>
                            <a:lumOff val="40000"/>
                          </a:schemeClr>
                        </a:solidFill>
                        <a:latin typeface="Calibri" panose="020F0502020204030204" pitchFamily="34" charset="0"/>
                        <a:ea typeface="+mn-ea"/>
                        <a:cs typeface="Calibri" panose="020F0502020204030204" pitchFamily="34" charset="0"/>
                      </a:endParaRPr>
                    </a:p>
                  </a:txBody>
                  <a:tcPr marL="9525" marR="9525" marT="9525" marB="0" anchor="ctr">
                    <a:lnL w="12700" cap="flat" cmpd="sng" algn="ctr">
                      <a:no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746713555"/>
                  </a:ext>
                </a:extLst>
              </a:tr>
              <a:tr h="319544">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cs-CZ" sz="1600" i="1" kern="1200" noProof="0">
                          <a:solidFill>
                            <a:schemeClr val="tx1"/>
                          </a:solidFill>
                          <a:latin typeface="Calibri" panose="020F0502020204030204" pitchFamily="34" charset="0"/>
                          <a:ea typeface="+mn-ea"/>
                          <a:cs typeface="Calibri" panose="020F0502020204030204" pitchFamily="34" charset="0"/>
                        </a:rPr>
                        <a:t> Open topic  </a:t>
                      </a:r>
                      <a:r>
                        <a:rPr lang="cs-CZ" sz="1600" i="1" kern="1200" noProof="0">
                          <a:solidFill>
                            <a:schemeClr val="bg1">
                              <a:lumMod val="65000"/>
                            </a:schemeClr>
                          </a:solidFill>
                          <a:latin typeface="Calibri" panose="020F0502020204030204" pitchFamily="34" charset="0"/>
                          <a:ea typeface="+mn-ea"/>
                          <a:cs typeface="Calibri" panose="020F0502020204030204" pitchFamily="34" charset="0"/>
                        </a:rPr>
                        <a:t>(RIA)</a:t>
                      </a:r>
                      <a:endParaRPr lang="en-GB" sz="1600" i="1" kern="1200" noProof="0">
                        <a:solidFill>
                          <a:schemeClr val="bg1">
                            <a:lumMod val="65000"/>
                          </a:schemeClr>
                        </a:solidFill>
                        <a:latin typeface="Calibri" panose="020F0502020204030204" pitchFamily="34" charset="0"/>
                        <a:ea typeface="+mn-ea"/>
                        <a:cs typeface="Calibri" panose="020F0502020204030204" pitchFamily="34" charset="0"/>
                      </a:endParaRPr>
                    </a:p>
                  </a:txBody>
                  <a:tcPr marL="108000" marR="126603" marT="60960" marB="60960" anchor="ctr">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marL="0" algn="ctr" defTabSz="914400" rtl="0" eaLnBrk="1" fontAlgn="ctr" latinLnBrk="0" hangingPunct="1"/>
                      <a:r>
                        <a:rPr lang="cs-CZ" sz="1600" i="1" kern="1200">
                          <a:solidFill>
                            <a:schemeClr val="tx2">
                              <a:lumMod val="60000"/>
                              <a:lumOff val="40000"/>
                            </a:schemeClr>
                          </a:solidFill>
                          <a:latin typeface="Calibri" panose="020F0502020204030204" pitchFamily="34" charset="0"/>
                          <a:ea typeface="+mn-ea"/>
                          <a:cs typeface="Calibri" panose="020F0502020204030204" pitchFamily="34" charset="0"/>
                          <a:hlinkClick r:id="rId9">
                            <a:extLst>
                              <a:ext uri="{A12FA001-AC4F-418D-AE19-62706E023703}">
                                <ahyp:hlinkClr xmlns:ahyp="http://schemas.microsoft.com/office/drawing/2018/hyperlinkcolor" val="tx"/>
                              </a:ext>
                            </a:extLst>
                          </a:hlinkClick>
                        </a:rPr>
                        <a:t>2024-FCT-01-06</a:t>
                      </a:r>
                      <a:endParaRPr lang="cs-CZ" sz="1600" i="1" kern="1200">
                        <a:solidFill>
                          <a:schemeClr val="tx2">
                            <a:lumMod val="60000"/>
                            <a:lumOff val="40000"/>
                          </a:schemeClr>
                        </a:solidFill>
                        <a:latin typeface="Calibri" panose="020F0502020204030204" pitchFamily="34" charset="0"/>
                        <a:ea typeface="+mn-ea"/>
                        <a:cs typeface="Calibri" panose="020F0502020204030204" pitchFamily="34" charset="0"/>
                      </a:endParaRPr>
                    </a:p>
                  </a:txBody>
                  <a:tcPr marL="9525" marR="9525" marT="9525" marB="0" anchor="ctr">
                    <a:lnL w="12700" cap="flat" cmpd="sng" algn="ctr">
                      <a:no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508655587"/>
                  </a:ext>
                </a:extLst>
              </a:tr>
              <a:tr h="319544">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cs-CZ" sz="1600" i="1" kern="1200" noProof="0">
                          <a:solidFill>
                            <a:schemeClr val="tx1"/>
                          </a:solidFill>
                          <a:latin typeface="Calibri" panose="020F0502020204030204" pitchFamily="34" charset="0"/>
                          <a:ea typeface="+mn-ea"/>
                          <a:cs typeface="Calibri" panose="020F0502020204030204" pitchFamily="34" charset="0"/>
                        </a:rPr>
                        <a:t> </a:t>
                      </a:r>
                      <a:r>
                        <a:rPr lang="en-US" sz="1600" i="1" kern="1200" noProof="0">
                          <a:solidFill>
                            <a:schemeClr val="tx1"/>
                          </a:solidFill>
                          <a:latin typeface="Calibri" panose="020F0502020204030204" pitchFamily="34" charset="0"/>
                          <a:ea typeface="+mn-ea"/>
                          <a:cs typeface="Calibri" panose="020F0502020204030204" pitchFamily="34" charset="0"/>
                        </a:rPr>
                        <a:t>CBRN-E detection capacities in small architecture</a:t>
                      </a:r>
                      <a:r>
                        <a:rPr lang="cs-CZ" sz="1600" i="1" kern="1200">
                          <a:solidFill>
                            <a:schemeClr val="tx1"/>
                          </a:solidFill>
                          <a:latin typeface="Calibri" panose="020F0502020204030204" pitchFamily="34" charset="0"/>
                          <a:ea typeface="+mn-ea"/>
                          <a:cs typeface="Calibri" panose="020F0502020204030204" pitchFamily="34" charset="0"/>
                        </a:rPr>
                        <a:t> </a:t>
                      </a:r>
                      <a:r>
                        <a:rPr lang="cs-CZ" sz="1600" i="1" kern="1200" noProof="0">
                          <a:solidFill>
                            <a:schemeClr val="bg1">
                              <a:lumMod val="65000"/>
                            </a:schemeClr>
                          </a:solidFill>
                          <a:latin typeface="Calibri" panose="020F0502020204030204" pitchFamily="34" charset="0"/>
                          <a:ea typeface="+mn-ea"/>
                          <a:cs typeface="Calibri" panose="020F0502020204030204" pitchFamily="34" charset="0"/>
                        </a:rPr>
                        <a:t>(IA)</a:t>
                      </a:r>
                      <a:endParaRPr lang="en-US" sz="1600" i="1" kern="1200" noProof="0">
                        <a:solidFill>
                          <a:schemeClr val="bg1">
                            <a:lumMod val="65000"/>
                          </a:schemeClr>
                        </a:solidFill>
                        <a:latin typeface="Calibri" panose="020F0502020204030204" pitchFamily="34" charset="0"/>
                        <a:ea typeface="+mn-ea"/>
                        <a:cs typeface="Calibri" panose="020F0502020204030204" pitchFamily="34" charset="0"/>
                      </a:endParaRPr>
                    </a:p>
                  </a:txBody>
                  <a:tcPr marL="108000" marR="126603" marT="60960" marB="60960" anchor="ctr">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marL="0" algn="ctr" defTabSz="914400" rtl="0" eaLnBrk="1" fontAlgn="ctr" latinLnBrk="0" hangingPunct="1"/>
                      <a:r>
                        <a:rPr lang="cs-CZ" sz="1600" i="1" kern="1200">
                          <a:solidFill>
                            <a:schemeClr val="tx2">
                              <a:lumMod val="60000"/>
                              <a:lumOff val="40000"/>
                            </a:schemeClr>
                          </a:solidFill>
                          <a:latin typeface="Calibri" panose="020F0502020204030204" pitchFamily="34" charset="0"/>
                          <a:ea typeface="+mn-ea"/>
                          <a:cs typeface="Calibri" panose="020F0502020204030204" pitchFamily="34" charset="0"/>
                          <a:hlinkClick r:id="rId10">
                            <a:extLst>
                              <a:ext uri="{A12FA001-AC4F-418D-AE19-62706E023703}">
                                <ahyp:hlinkClr xmlns:ahyp="http://schemas.microsoft.com/office/drawing/2018/hyperlinkcolor" val="tx"/>
                              </a:ext>
                            </a:extLst>
                          </a:hlinkClick>
                        </a:rPr>
                        <a:t>2024-FCT-01-07</a:t>
                      </a:r>
                      <a:endParaRPr lang="cs-CZ" sz="1600" i="1" kern="1200">
                        <a:solidFill>
                          <a:schemeClr val="tx2">
                            <a:lumMod val="60000"/>
                            <a:lumOff val="40000"/>
                          </a:schemeClr>
                        </a:solidFill>
                        <a:latin typeface="Calibri" panose="020F0502020204030204" pitchFamily="34" charset="0"/>
                        <a:ea typeface="+mn-ea"/>
                        <a:cs typeface="Calibri" panose="020F0502020204030204" pitchFamily="34" charset="0"/>
                      </a:endParaRPr>
                    </a:p>
                  </a:txBody>
                  <a:tcPr marL="9525" marR="9525" marT="9525" marB="0" anchor="ctr">
                    <a:lnL w="12700" cap="flat" cmpd="sng" algn="ctr">
                      <a:no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189519716"/>
                  </a:ext>
                </a:extLst>
              </a:tr>
              <a:tr h="319544">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cs-CZ" sz="1600" i="1" kern="1200" noProof="0">
                          <a:solidFill>
                            <a:schemeClr val="tx1"/>
                          </a:solidFill>
                          <a:latin typeface="Calibri" panose="020F0502020204030204" pitchFamily="34" charset="0"/>
                          <a:ea typeface="+mn-ea"/>
                          <a:cs typeface="Calibri" panose="020F0502020204030204" pitchFamily="34" charset="0"/>
                        </a:rPr>
                        <a:t> </a:t>
                      </a:r>
                      <a:r>
                        <a:rPr lang="en-US" sz="1600" i="1" kern="1200" noProof="0">
                          <a:solidFill>
                            <a:schemeClr val="tx1"/>
                          </a:solidFill>
                          <a:latin typeface="Calibri" panose="020F0502020204030204" pitchFamily="34" charset="0"/>
                          <a:ea typeface="+mn-ea"/>
                          <a:cs typeface="Calibri" panose="020F0502020204030204" pitchFamily="34" charset="0"/>
                        </a:rPr>
                        <a:t>Tracing of cryptocurrencies transactions related to criminal purposes</a:t>
                      </a:r>
                      <a:r>
                        <a:rPr lang="cs-CZ" sz="1600" i="1" kern="1200">
                          <a:solidFill>
                            <a:schemeClr val="tx1"/>
                          </a:solidFill>
                          <a:latin typeface="Calibri" panose="020F0502020204030204" pitchFamily="34" charset="0"/>
                          <a:ea typeface="+mn-ea"/>
                          <a:cs typeface="Calibri" panose="020F0502020204030204" pitchFamily="34" charset="0"/>
                        </a:rPr>
                        <a:t> </a:t>
                      </a:r>
                      <a:r>
                        <a:rPr lang="cs-CZ" sz="1600" i="1" kern="1200" noProof="0">
                          <a:solidFill>
                            <a:schemeClr val="bg1">
                              <a:lumMod val="65000"/>
                            </a:schemeClr>
                          </a:solidFill>
                          <a:latin typeface="Calibri" panose="020F0502020204030204" pitchFamily="34" charset="0"/>
                          <a:ea typeface="+mn-ea"/>
                          <a:cs typeface="Calibri" panose="020F0502020204030204" pitchFamily="34" charset="0"/>
                        </a:rPr>
                        <a:t>(IA)</a:t>
                      </a:r>
                      <a:endParaRPr lang="en-US" sz="1600" i="1" kern="1200" noProof="0">
                        <a:solidFill>
                          <a:schemeClr val="bg1">
                            <a:lumMod val="65000"/>
                          </a:schemeClr>
                        </a:solidFill>
                        <a:latin typeface="Calibri" panose="020F0502020204030204" pitchFamily="34" charset="0"/>
                        <a:ea typeface="+mn-ea"/>
                        <a:cs typeface="Calibri" panose="020F0502020204030204" pitchFamily="34" charset="0"/>
                      </a:endParaRPr>
                    </a:p>
                  </a:txBody>
                  <a:tcPr marL="108000" marR="126603" marT="60960" marB="60960" anchor="ctr">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marL="0" algn="ctr" defTabSz="914400" rtl="0" eaLnBrk="1" fontAlgn="ctr" latinLnBrk="0" hangingPunct="1"/>
                      <a:r>
                        <a:rPr lang="cs-CZ" sz="1600" i="1" kern="1200">
                          <a:solidFill>
                            <a:schemeClr val="tx2">
                              <a:lumMod val="60000"/>
                              <a:lumOff val="40000"/>
                            </a:schemeClr>
                          </a:solidFill>
                          <a:latin typeface="Calibri" panose="020F0502020204030204" pitchFamily="34" charset="0"/>
                          <a:ea typeface="+mn-ea"/>
                          <a:cs typeface="Calibri" panose="020F0502020204030204" pitchFamily="34" charset="0"/>
                          <a:hlinkClick r:id="rId11">
                            <a:extLst>
                              <a:ext uri="{A12FA001-AC4F-418D-AE19-62706E023703}">
                                <ahyp:hlinkClr xmlns:ahyp="http://schemas.microsoft.com/office/drawing/2018/hyperlinkcolor" val="tx"/>
                              </a:ext>
                            </a:extLst>
                          </a:hlinkClick>
                        </a:rPr>
                        <a:t>2024-FCT-01-08</a:t>
                      </a:r>
                      <a:endParaRPr lang="cs-CZ" sz="1600" i="1" kern="1200">
                        <a:solidFill>
                          <a:schemeClr val="tx2">
                            <a:lumMod val="60000"/>
                            <a:lumOff val="40000"/>
                          </a:schemeClr>
                        </a:solidFill>
                        <a:latin typeface="Calibri" panose="020F0502020204030204" pitchFamily="34" charset="0"/>
                        <a:ea typeface="+mn-ea"/>
                        <a:cs typeface="Calibri" panose="020F0502020204030204" pitchFamily="34" charset="0"/>
                      </a:endParaRPr>
                    </a:p>
                  </a:txBody>
                  <a:tcPr marL="9525" marR="9525" marT="9525" marB="0" anchor="ctr">
                    <a:lnL w="12700" cap="flat" cmpd="sng" algn="ctr">
                      <a:no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741989607"/>
                  </a:ext>
                </a:extLst>
              </a:tr>
              <a:tr h="319544">
                <a:tc>
                  <a:txBody>
                    <a:bodyPr/>
                    <a:lstStyle/>
                    <a:p>
                      <a:pPr marL="93663" marR="0" lvl="2" indent="0" algn="l" defTabSz="914400" rtl="0" eaLnBrk="1" fontAlgn="ctr" latinLnBrk="0" hangingPunct="1">
                        <a:lnSpc>
                          <a:spcPct val="100000"/>
                        </a:lnSpc>
                        <a:spcBef>
                          <a:spcPts val="0"/>
                        </a:spcBef>
                        <a:spcAft>
                          <a:spcPts val="0"/>
                        </a:spcAft>
                        <a:buClrTx/>
                        <a:buSzTx/>
                        <a:buFontTx/>
                        <a:buNone/>
                        <a:tabLst/>
                        <a:defRPr/>
                      </a:pPr>
                      <a:r>
                        <a:rPr lang="cs-CZ" sz="1600" i="1" kern="1200" noProof="0">
                          <a:solidFill>
                            <a:schemeClr val="tx1"/>
                          </a:solidFill>
                          <a:latin typeface="Calibri" panose="020F0502020204030204" pitchFamily="34" charset="0"/>
                          <a:ea typeface="+mn-ea"/>
                          <a:cs typeface="Calibri" panose="020F0502020204030204" pitchFamily="34" charset="0"/>
                        </a:rPr>
                        <a:t>Open topic  </a:t>
                      </a:r>
                      <a:r>
                        <a:rPr lang="cs-CZ" sz="1600" i="1" kern="1200" noProof="0">
                          <a:solidFill>
                            <a:schemeClr val="bg1">
                              <a:lumMod val="65000"/>
                            </a:schemeClr>
                          </a:solidFill>
                          <a:latin typeface="Calibri" panose="020F0502020204030204" pitchFamily="34" charset="0"/>
                          <a:ea typeface="+mn-ea"/>
                          <a:cs typeface="Calibri" panose="020F0502020204030204" pitchFamily="34" charset="0"/>
                        </a:rPr>
                        <a:t>(RIA, lump sum)</a:t>
                      </a:r>
                      <a:endParaRPr lang="en-GB" sz="1600" i="1" kern="1200" noProof="0">
                        <a:solidFill>
                          <a:schemeClr val="bg1">
                            <a:lumMod val="65000"/>
                          </a:schemeClr>
                        </a:solidFill>
                        <a:latin typeface="Calibri" panose="020F0502020204030204" pitchFamily="34" charset="0"/>
                        <a:ea typeface="+mn-ea"/>
                        <a:cs typeface="Calibri" panose="020F0502020204030204" pitchFamily="34" charset="0"/>
                      </a:endParaRPr>
                    </a:p>
                  </a:txBody>
                  <a:tcPr marL="108000" marR="126603" marT="60960" marB="60960" anchor="ctr">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cs-CZ" sz="1600" i="1" kern="1200">
                          <a:solidFill>
                            <a:schemeClr val="tx2">
                              <a:lumMod val="60000"/>
                              <a:lumOff val="40000"/>
                            </a:schemeClr>
                          </a:solidFill>
                          <a:latin typeface="Calibri" panose="020F0502020204030204" pitchFamily="34" charset="0"/>
                          <a:ea typeface="+mn-ea"/>
                          <a:cs typeface="Calibri" panose="020F0502020204030204" pitchFamily="34" charset="0"/>
                          <a:hlinkClick r:id="rId12">
                            <a:extLst>
                              <a:ext uri="{A12FA001-AC4F-418D-AE19-62706E023703}">
                                <ahyp:hlinkClr xmlns:ahyp="http://schemas.microsoft.com/office/drawing/2018/hyperlinkcolor" val="tx"/>
                              </a:ext>
                            </a:extLst>
                          </a:hlinkClick>
                        </a:rPr>
                        <a:t>2024-BM-01-01</a:t>
                      </a:r>
                      <a:endParaRPr lang="cs-CZ" sz="1600" i="1" kern="1200">
                        <a:solidFill>
                          <a:schemeClr val="tx2">
                            <a:lumMod val="60000"/>
                            <a:lumOff val="40000"/>
                          </a:schemeClr>
                        </a:solidFill>
                        <a:latin typeface="Calibri" panose="020F0502020204030204" pitchFamily="34" charset="0"/>
                        <a:ea typeface="+mn-ea"/>
                        <a:cs typeface="Calibri" panose="020F0502020204030204" pitchFamily="34" charset="0"/>
                      </a:endParaRPr>
                    </a:p>
                  </a:txBody>
                  <a:tcPr marL="9525" marR="9525" marT="9525" marB="0" anchor="ctr">
                    <a:lnL w="12700" cap="flat" cmpd="sng" algn="ctr">
                      <a:no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160268904"/>
                  </a:ext>
                </a:extLst>
              </a:tr>
              <a:tr h="319544">
                <a:tc>
                  <a:txBody>
                    <a:bodyPr/>
                    <a:lstStyle/>
                    <a:p>
                      <a:pPr marL="93663" marR="0" lvl="2" indent="0" algn="l" defTabSz="914400" rtl="0" eaLnBrk="1" fontAlgn="ctr" latinLnBrk="0" hangingPunct="1">
                        <a:lnSpc>
                          <a:spcPct val="100000"/>
                        </a:lnSpc>
                        <a:spcBef>
                          <a:spcPts val="0"/>
                        </a:spcBef>
                        <a:spcAft>
                          <a:spcPts val="0"/>
                        </a:spcAft>
                        <a:buClrTx/>
                        <a:buSzTx/>
                        <a:buFontTx/>
                        <a:buNone/>
                        <a:tabLst/>
                        <a:defRPr/>
                      </a:pPr>
                      <a:r>
                        <a:rPr lang="en-US" sz="1600" i="1" kern="1200" noProof="0">
                          <a:solidFill>
                            <a:schemeClr val="tx1"/>
                          </a:solidFill>
                          <a:latin typeface="Calibri" panose="020F0502020204030204" pitchFamily="34" charset="0"/>
                          <a:ea typeface="+mn-ea"/>
                          <a:cs typeface="Calibri" panose="020F0502020204030204" pitchFamily="34" charset="0"/>
                        </a:rPr>
                        <a:t>Interoperability for border and maritime surveillance and situational awareness</a:t>
                      </a:r>
                      <a:r>
                        <a:rPr lang="cs-CZ" sz="1600" i="1" kern="1200" noProof="0">
                          <a:solidFill>
                            <a:schemeClr val="tx1"/>
                          </a:solidFill>
                          <a:latin typeface="Calibri" panose="020F0502020204030204" pitchFamily="34" charset="0"/>
                          <a:ea typeface="+mn-ea"/>
                          <a:cs typeface="Calibri" panose="020F0502020204030204" pitchFamily="34" charset="0"/>
                        </a:rPr>
                        <a:t> </a:t>
                      </a:r>
                      <a:r>
                        <a:rPr lang="cs-CZ" sz="1600" i="1" kern="1200">
                          <a:solidFill>
                            <a:schemeClr val="bg1">
                              <a:lumMod val="65000"/>
                            </a:schemeClr>
                          </a:solidFill>
                          <a:latin typeface="Calibri" panose="020F0502020204030204" pitchFamily="34" charset="0"/>
                          <a:ea typeface="+mn-ea"/>
                          <a:cs typeface="Calibri" panose="020F0502020204030204" pitchFamily="34" charset="0"/>
                        </a:rPr>
                        <a:t>(IA, lump sum)</a:t>
                      </a:r>
                      <a:endParaRPr lang="en-GB" sz="1600" i="1" kern="1200" noProof="0">
                        <a:solidFill>
                          <a:schemeClr val="bg1">
                            <a:lumMod val="65000"/>
                          </a:schemeClr>
                        </a:solidFill>
                        <a:latin typeface="Calibri" panose="020F0502020204030204" pitchFamily="34" charset="0"/>
                        <a:ea typeface="+mn-ea"/>
                        <a:cs typeface="Calibri" panose="020F0502020204030204" pitchFamily="34" charset="0"/>
                      </a:endParaRPr>
                    </a:p>
                  </a:txBody>
                  <a:tcPr marL="108000" marR="126603" marT="60960" marB="60960" anchor="ctr">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cs-CZ" sz="1600" i="1" kern="1200">
                          <a:solidFill>
                            <a:schemeClr val="tx2">
                              <a:lumMod val="60000"/>
                              <a:lumOff val="40000"/>
                            </a:schemeClr>
                          </a:solidFill>
                          <a:latin typeface="Calibri" panose="020F0502020204030204" pitchFamily="34" charset="0"/>
                          <a:ea typeface="+mn-ea"/>
                          <a:cs typeface="Calibri" panose="020F0502020204030204" pitchFamily="34" charset="0"/>
                          <a:hlinkClick r:id="rId13">
                            <a:extLst>
                              <a:ext uri="{A12FA001-AC4F-418D-AE19-62706E023703}">
                                <ahyp:hlinkClr xmlns:ahyp="http://schemas.microsoft.com/office/drawing/2018/hyperlinkcolor" val="tx"/>
                              </a:ext>
                            </a:extLst>
                          </a:hlinkClick>
                        </a:rPr>
                        <a:t>2024-BM-01-02</a:t>
                      </a:r>
                      <a:endParaRPr lang="cs-CZ" sz="1600" i="1" kern="1200">
                        <a:solidFill>
                          <a:schemeClr val="tx2">
                            <a:lumMod val="60000"/>
                            <a:lumOff val="40000"/>
                          </a:schemeClr>
                        </a:solidFill>
                        <a:latin typeface="Calibri" panose="020F0502020204030204" pitchFamily="34" charset="0"/>
                        <a:ea typeface="+mn-ea"/>
                        <a:cs typeface="Calibri" panose="020F0502020204030204" pitchFamily="34" charset="0"/>
                      </a:endParaRPr>
                    </a:p>
                  </a:txBody>
                  <a:tcPr marL="9525" marR="9525" marT="9525" marB="0" anchor="ctr">
                    <a:lnL w="12700" cap="flat" cmpd="sng" algn="ctr">
                      <a:no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557539869"/>
                  </a:ext>
                </a:extLst>
              </a:tr>
              <a:tr h="319544">
                <a:tc>
                  <a:txBody>
                    <a:bodyPr/>
                    <a:lstStyle/>
                    <a:p>
                      <a:pPr marL="93663" marR="0" lvl="2" indent="0" algn="l" defTabSz="914400" rtl="0" eaLnBrk="1" fontAlgn="ctr" latinLnBrk="0" hangingPunct="1">
                        <a:lnSpc>
                          <a:spcPct val="100000"/>
                        </a:lnSpc>
                        <a:spcBef>
                          <a:spcPts val="0"/>
                        </a:spcBef>
                        <a:spcAft>
                          <a:spcPts val="0"/>
                        </a:spcAft>
                        <a:buClrTx/>
                        <a:buSzTx/>
                        <a:buFontTx/>
                        <a:buNone/>
                        <a:tabLst/>
                        <a:defRPr/>
                      </a:pPr>
                      <a:r>
                        <a:rPr lang="en-US" sz="1600" i="1" kern="1200" noProof="0">
                          <a:solidFill>
                            <a:schemeClr val="tx1"/>
                          </a:solidFill>
                          <a:latin typeface="Calibri" panose="020F0502020204030204" pitchFamily="34" charset="0"/>
                          <a:ea typeface="+mn-ea"/>
                          <a:cs typeface="Calibri" panose="020F0502020204030204" pitchFamily="34" charset="0"/>
                        </a:rPr>
                        <a:t>Advanced user-friendly, compatible, secure identity and travel document</a:t>
                      </a:r>
                      <a:r>
                        <a:rPr lang="cs-CZ" sz="1600" i="1" kern="1200" noProof="0">
                          <a:solidFill>
                            <a:schemeClr val="tx1"/>
                          </a:solidFill>
                          <a:latin typeface="Calibri" panose="020F0502020204030204" pitchFamily="34" charset="0"/>
                          <a:ea typeface="+mn-ea"/>
                          <a:cs typeface="Calibri" panose="020F0502020204030204" pitchFamily="34" charset="0"/>
                        </a:rPr>
                        <a:t> </a:t>
                      </a:r>
                      <a:r>
                        <a:rPr lang="en-US" sz="1600" i="1" kern="1200" noProof="0">
                          <a:solidFill>
                            <a:schemeClr val="tx1"/>
                          </a:solidFill>
                          <a:latin typeface="Calibri" panose="020F0502020204030204" pitchFamily="34" charset="0"/>
                          <a:ea typeface="+mn-ea"/>
                          <a:cs typeface="Calibri" panose="020F0502020204030204" pitchFamily="34" charset="0"/>
                        </a:rPr>
                        <a:t>management</a:t>
                      </a:r>
                      <a:r>
                        <a:rPr lang="cs-CZ" sz="1600" i="1" kern="1200" noProof="0">
                          <a:solidFill>
                            <a:schemeClr val="tx1"/>
                          </a:solidFill>
                          <a:latin typeface="Calibri" panose="020F0502020204030204" pitchFamily="34" charset="0"/>
                          <a:ea typeface="+mn-ea"/>
                          <a:cs typeface="Calibri" panose="020F0502020204030204" pitchFamily="34" charset="0"/>
                        </a:rPr>
                        <a:t> </a:t>
                      </a:r>
                      <a:r>
                        <a:rPr lang="cs-CZ" sz="1600" i="1" kern="1200">
                          <a:solidFill>
                            <a:schemeClr val="bg1">
                              <a:lumMod val="65000"/>
                            </a:schemeClr>
                          </a:solidFill>
                          <a:latin typeface="Calibri" panose="020F0502020204030204" pitchFamily="34" charset="0"/>
                          <a:ea typeface="+mn-ea"/>
                          <a:cs typeface="Calibri" panose="020F0502020204030204" pitchFamily="34" charset="0"/>
                        </a:rPr>
                        <a:t>(IA, lump sum)</a:t>
                      </a:r>
                      <a:endParaRPr lang="en-US" sz="1600" i="1" kern="1200" noProof="0">
                        <a:solidFill>
                          <a:schemeClr val="bg1">
                            <a:lumMod val="65000"/>
                          </a:schemeClr>
                        </a:solidFill>
                        <a:latin typeface="Calibri" panose="020F0502020204030204" pitchFamily="34" charset="0"/>
                        <a:ea typeface="+mn-ea"/>
                        <a:cs typeface="Calibri" panose="020F0502020204030204" pitchFamily="34" charset="0"/>
                      </a:endParaRPr>
                    </a:p>
                  </a:txBody>
                  <a:tcPr marL="108000" marR="126603" marT="60960" marB="60960" anchor="ctr">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cs-CZ" sz="1600" i="1" kern="1200">
                          <a:solidFill>
                            <a:schemeClr val="tx2">
                              <a:lumMod val="60000"/>
                              <a:lumOff val="40000"/>
                            </a:schemeClr>
                          </a:solidFill>
                          <a:latin typeface="Calibri" panose="020F0502020204030204" pitchFamily="34" charset="0"/>
                          <a:ea typeface="+mn-ea"/>
                          <a:cs typeface="Calibri" panose="020F0502020204030204" pitchFamily="34" charset="0"/>
                          <a:hlinkClick r:id="rId14">
                            <a:extLst>
                              <a:ext uri="{A12FA001-AC4F-418D-AE19-62706E023703}">
                                <ahyp:hlinkClr xmlns:ahyp="http://schemas.microsoft.com/office/drawing/2018/hyperlinkcolor" val="tx"/>
                              </a:ext>
                            </a:extLst>
                          </a:hlinkClick>
                        </a:rPr>
                        <a:t>2024-BM-01-03</a:t>
                      </a:r>
                      <a:endParaRPr lang="cs-CZ" sz="1600" i="1" kern="1200">
                        <a:solidFill>
                          <a:schemeClr val="tx2">
                            <a:lumMod val="60000"/>
                            <a:lumOff val="40000"/>
                          </a:schemeClr>
                        </a:solidFill>
                        <a:latin typeface="Calibri" panose="020F0502020204030204" pitchFamily="34" charset="0"/>
                        <a:ea typeface="+mn-ea"/>
                        <a:cs typeface="Calibri" panose="020F0502020204030204" pitchFamily="34" charset="0"/>
                      </a:endParaRPr>
                    </a:p>
                  </a:txBody>
                  <a:tcPr marL="9525" marR="9525" marT="9525" marB="0" anchor="ctr">
                    <a:lnL w="12700" cap="flat" cmpd="sng" algn="ctr">
                      <a:no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329333480"/>
                  </a:ext>
                </a:extLst>
              </a:tr>
              <a:tr h="532573">
                <a:tc>
                  <a:txBody>
                    <a:bodyPr/>
                    <a:lstStyle/>
                    <a:p>
                      <a:pPr marL="93663" marR="0" lvl="2" indent="0" algn="l" defTabSz="914400" rtl="0" eaLnBrk="1" fontAlgn="ctr" latinLnBrk="0" hangingPunct="1">
                        <a:lnSpc>
                          <a:spcPct val="100000"/>
                        </a:lnSpc>
                        <a:spcBef>
                          <a:spcPts val="0"/>
                        </a:spcBef>
                        <a:spcAft>
                          <a:spcPts val="0"/>
                        </a:spcAft>
                        <a:buClrTx/>
                        <a:buSzTx/>
                        <a:buFontTx/>
                        <a:buNone/>
                        <a:tabLst/>
                        <a:defRPr/>
                      </a:pPr>
                      <a:r>
                        <a:rPr lang="en-US" sz="1600" i="1" kern="1200" noProof="0">
                          <a:solidFill>
                            <a:schemeClr val="tx1"/>
                          </a:solidFill>
                          <a:latin typeface="Calibri" panose="020F0502020204030204" pitchFamily="34" charset="0"/>
                          <a:ea typeface="+mn-ea"/>
                          <a:cs typeface="Calibri" panose="020F0502020204030204" pitchFamily="34" charset="0"/>
                        </a:rPr>
                        <a:t>Integrated risk-based border control that mitigates public security risk, reduces false positives and strengthens privacy</a:t>
                      </a:r>
                      <a:r>
                        <a:rPr lang="cs-CZ" sz="1600" i="1" kern="1200" noProof="0">
                          <a:solidFill>
                            <a:schemeClr val="tx1"/>
                          </a:solidFill>
                          <a:latin typeface="Calibri" panose="020F0502020204030204" pitchFamily="34" charset="0"/>
                          <a:ea typeface="+mn-ea"/>
                          <a:cs typeface="Calibri" panose="020F0502020204030204" pitchFamily="34" charset="0"/>
                        </a:rPr>
                        <a:t> </a:t>
                      </a:r>
                      <a:r>
                        <a:rPr lang="cs-CZ" sz="1600" i="1" kern="1200">
                          <a:solidFill>
                            <a:schemeClr val="bg1">
                              <a:lumMod val="65000"/>
                            </a:schemeClr>
                          </a:solidFill>
                          <a:latin typeface="Calibri" panose="020F0502020204030204" pitchFamily="34" charset="0"/>
                          <a:ea typeface="+mn-ea"/>
                          <a:cs typeface="Calibri" panose="020F0502020204030204" pitchFamily="34" charset="0"/>
                        </a:rPr>
                        <a:t>(IA, lump sum)</a:t>
                      </a:r>
                      <a:endParaRPr lang="en-GB" sz="1600" i="1" kern="1200" noProof="0">
                        <a:solidFill>
                          <a:schemeClr val="bg1">
                            <a:lumMod val="65000"/>
                          </a:schemeClr>
                        </a:solidFill>
                        <a:latin typeface="Calibri" panose="020F0502020204030204" pitchFamily="34" charset="0"/>
                        <a:ea typeface="+mn-ea"/>
                        <a:cs typeface="Calibri" panose="020F0502020204030204" pitchFamily="34" charset="0"/>
                      </a:endParaRPr>
                    </a:p>
                  </a:txBody>
                  <a:tcPr marL="108000" marR="126603" marT="60960" marB="60960" anchor="ctr">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cs-CZ" sz="1600" i="1" kern="1200">
                          <a:solidFill>
                            <a:schemeClr val="tx2">
                              <a:lumMod val="60000"/>
                              <a:lumOff val="40000"/>
                            </a:schemeClr>
                          </a:solidFill>
                          <a:latin typeface="Calibri" panose="020F0502020204030204" pitchFamily="34" charset="0"/>
                          <a:ea typeface="+mn-ea"/>
                          <a:cs typeface="Calibri" panose="020F0502020204030204" pitchFamily="34" charset="0"/>
                          <a:hlinkClick r:id="rId15">
                            <a:extLst>
                              <a:ext uri="{A12FA001-AC4F-418D-AE19-62706E023703}">
                                <ahyp:hlinkClr xmlns:ahyp="http://schemas.microsoft.com/office/drawing/2018/hyperlinkcolor" val="tx"/>
                              </a:ext>
                            </a:extLst>
                          </a:hlinkClick>
                        </a:rPr>
                        <a:t>2024-BM-01-04</a:t>
                      </a:r>
                      <a:endParaRPr lang="cs-CZ" sz="1600" i="1" kern="1200">
                        <a:solidFill>
                          <a:schemeClr val="tx2">
                            <a:lumMod val="60000"/>
                            <a:lumOff val="40000"/>
                          </a:schemeClr>
                        </a:solidFill>
                        <a:latin typeface="Calibri" panose="020F0502020204030204" pitchFamily="34" charset="0"/>
                        <a:ea typeface="+mn-ea"/>
                        <a:cs typeface="Calibri" panose="020F0502020204030204" pitchFamily="34" charset="0"/>
                      </a:endParaRPr>
                    </a:p>
                  </a:txBody>
                  <a:tcPr marL="9525" marR="9525" marT="9525" marB="0" anchor="ctr">
                    <a:lnL w="12700" cap="flat" cmpd="sng" algn="ctr">
                      <a:no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4102513579"/>
                  </a:ext>
                </a:extLst>
              </a:tr>
              <a:tr h="319544">
                <a:tc>
                  <a:txBody>
                    <a:bodyPr/>
                    <a:lstStyle/>
                    <a:p>
                      <a:pPr marL="93663" marR="0" lvl="2" indent="0" algn="l" defTabSz="914400" rtl="0" eaLnBrk="1" fontAlgn="ctr" latinLnBrk="0" hangingPunct="1">
                        <a:lnSpc>
                          <a:spcPct val="100000"/>
                        </a:lnSpc>
                        <a:spcBef>
                          <a:spcPts val="0"/>
                        </a:spcBef>
                        <a:spcAft>
                          <a:spcPts val="0"/>
                        </a:spcAft>
                        <a:buClrTx/>
                        <a:buSzTx/>
                        <a:buFontTx/>
                        <a:buNone/>
                        <a:tabLst/>
                        <a:defRPr/>
                      </a:pPr>
                      <a:r>
                        <a:rPr lang="en-US" sz="1600" i="1" kern="1200" noProof="0">
                          <a:solidFill>
                            <a:schemeClr val="tx1"/>
                          </a:solidFill>
                          <a:latin typeface="Calibri" panose="020F0502020204030204" pitchFamily="34" charset="0"/>
                          <a:ea typeface="+mn-ea"/>
                          <a:cs typeface="Calibri" panose="020F0502020204030204" pitchFamily="34" charset="0"/>
                        </a:rPr>
                        <a:t>Detection and tracking of illegal and trafficked goods</a:t>
                      </a:r>
                      <a:r>
                        <a:rPr lang="cs-CZ" sz="1600" i="1" kern="1200" noProof="0">
                          <a:solidFill>
                            <a:schemeClr val="tx1"/>
                          </a:solidFill>
                          <a:latin typeface="Calibri" panose="020F0502020204030204" pitchFamily="34" charset="0"/>
                          <a:ea typeface="+mn-ea"/>
                          <a:cs typeface="Calibri" panose="020F0502020204030204" pitchFamily="34" charset="0"/>
                        </a:rPr>
                        <a:t> </a:t>
                      </a:r>
                      <a:r>
                        <a:rPr lang="cs-CZ" sz="1600" i="1" kern="1200">
                          <a:solidFill>
                            <a:schemeClr val="bg1">
                              <a:lumMod val="65000"/>
                            </a:schemeClr>
                          </a:solidFill>
                          <a:latin typeface="Calibri" panose="020F0502020204030204" pitchFamily="34" charset="0"/>
                          <a:ea typeface="+mn-ea"/>
                          <a:cs typeface="Calibri" panose="020F0502020204030204" pitchFamily="34" charset="0"/>
                        </a:rPr>
                        <a:t>(RIA, lump sum)</a:t>
                      </a:r>
                      <a:endParaRPr lang="en-US" sz="1600" i="1" kern="1200" noProof="0">
                        <a:solidFill>
                          <a:schemeClr val="bg1">
                            <a:lumMod val="65000"/>
                          </a:schemeClr>
                        </a:solidFill>
                        <a:latin typeface="Calibri" panose="020F0502020204030204" pitchFamily="34" charset="0"/>
                        <a:ea typeface="+mn-ea"/>
                        <a:cs typeface="Calibri" panose="020F0502020204030204" pitchFamily="34" charset="0"/>
                      </a:endParaRPr>
                    </a:p>
                  </a:txBody>
                  <a:tcPr marL="108000" marR="126603" marT="60960" marB="60960" anchor="ctr">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cs-CZ" sz="1600" i="1" kern="1200">
                          <a:solidFill>
                            <a:schemeClr val="tx2">
                              <a:lumMod val="60000"/>
                              <a:lumOff val="40000"/>
                            </a:schemeClr>
                          </a:solidFill>
                          <a:latin typeface="Calibri" panose="020F0502020204030204" pitchFamily="34" charset="0"/>
                          <a:ea typeface="+mn-ea"/>
                          <a:cs typeface="Calibri" panose="020F0502020204030204" pitchFamily="34" charset="0"/>
                          <a:hlinkClick r:id="rId16">
                            <a:extLst>
                              <a:ext uri="{A12FA001-AC4F-418D-AE19-62706E023703}">
                                <ahyp:hlinkClr xmlns:ahyp="http://schemas.microsoft.com/office/drawing/2018/hyperlinkcolor" val="tx"/>
                              </a:ext>
                            </a:extLst>
                          </a:hlinkClick>
                        </a:rPr>
                        <a:t>2024-BM-01-05</a:t>
                      </a:r>
                      <a:endParaRPr lang="cs-CZ" sz="1600" i="1" kern="1200">
                        <a:solidFill>
                          <a:schemeClr val="tx2">
                            <a:lumMod val="60000"/>
                            <a:lumOff val="40000"/>
                          </a:schemeClr>
                        </a:solidFill>
                        <a:latin typeface="Calibri" panose="020F0502020204030204" pitchFamily="34" charset="0"/>
                        <a:ea typeface="+mn-ea"/>
                        <a:cs typeface="Calibri" panose="020F0502020204030204" pitchFamily="34" charset="0"/>
                      </a:endParaRPr>
                    </a:p>
                  </a:txBody>
                  <a:tcPr marL="9525" marR="9525" marT="9525" marB="0" anchor="ctr">
                    <a:lnL w="12700" cap="flat" cmpd="sng" algn="ctr">
                      <a:no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772057277"/>
                  </a:ext>
                </a:extLst>
              </a:tr>
            </a:tbl>
          </a:graphicData>
        </a:graphic>
      </p:graphicFrame>
      <mc:AlternateContent xmlns:mc="http://schemas.openxmlformats.org/markup-compatibility/2006">
        <mc:Choice xmlns:p14="http://schemas.microsoft.com/office/powerpoint/2010/main" Requires="p14">
          <p:contentPart p14:bwMode="auto" r:id="rId17">
            <p14:nvContentPartPr>
              <p14:cNvPr id="14" name="Ink 13">
                <a:extLst>
                  <a:ext uri="{FF2B5EF4-FFF2-40B4-BE49-F238E27FC236}">
                    <a16:creationId xmlns:a16="http://schemas.microsoft.com/office/drawing/2014/main" id="{12867EF1-8C84-E777-AAC3-04C9D3B71A3C}"/>
                  </a:ext>
                </a:extLst>
              </p14:cNvPr>
              <p14:cNvContentPartPr/>
              <p14:nvPr/>
            </p14:nvContentPartPr>
            <p14:xfrm>
              <a:off x="827026" y="1800785"/>
              <a:ext cx="7448756" cy="360"/>
            </p14:xfrm>
          </p:contentPart>
        </mc:Choice>
        <mc:Fallback>
          <p:pic>
            <p:nvPicPr>
              <p:cNvPr id="14" name="Ink 13">
                <a:extLst>
                  <a:ext uri="{FF2B5EF4-FFF2-40B4-BE49-F238E27FC236}">
                    <a16:creationId xmlns:a16="http://schemas.microsoft.com/office/drawing/2014/main" id="{12867EF1-8C84-E777-AAC3-04C9D3B71A3C}"/>
                  </a:ext>
                </a:extLst>
              </p:cNvPr>
              <p:cNvPicPr/>
              <p:nvPr/>
            </p:nvPicPr>
            <p:blipFill>
              <a:blip r:embed="rId18"/>
              <a:stretch>
                <a:fillRect/>
              </a:stretch>
            </p:blipFill>
            <p:spPr>
              <a:xfrm>
                <a:off x="772984" y="1692785"/>
                <a:ext cx="7556479"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7" name="Ink 16">
                <a:extLst>
                  <a:ext uri="{FF2B5EF4-FFF2-40B4-BE49-F238E27FC236}">
                    <a16:creationId xmlns:a16="http://schemas.microsoft.com/office/drawing/2014/main" id="{38EC1CB6-76CC-84B5-EC52-487001D53EC0}"/>
                  </a:ext>
                </a:extLst>
              </p14:cNvPr>
              <p14:cNvContentPartPr/>
              <p14:nvPr/>
            </p14:nvContentPartPr>
            <p14:xfrm>
              <a:off x="782582" y="4361582"/>
              <a:ext cx="5581665" cy="360"/>
            </p14:xfrm>
          </p:contentPart>
        </mc:Choice>
        <mc:Fallback>
          <p:pic>
            <p:nvPicPr>
              <p:cNvPr id="17" name="Ink 16">
                <a:extLst>
                  <a:ext uri="{FF2B5EF4-FFF2-40B4-BE49-F238E27FC236}">
                    <a16:creationId xmlns:a16="http://schemas.microsoft.com/office/drawing/2014/main" id="{38EC1CB6-76CC-84B5-EC52-487001D53EC0}"/>
                  </a:ext>
                </a:extLst>
              </p:cNvPr>
              <p:cNvPicPr/>
              <p:nvPr/>
            </p:nvPicPr>
            <p:blipFill>
              <a:blip r:embed="rId20"/>
              <a:stretch>
                <a:fillRect/>
              </a:stretch>
            </p:blipFill>
            <p:spPr>
              <a:xfrm>
                <a:off x="728541" y="4253582"/>
                <a:ext cx="5689386"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18" name="Ink 17">
                <a:extLst>
                  <a:ext uri="{FF2B5EF4-FFF2-40B4-BE49-F238E27FC236}">
                    <a16:creationId xmlns:a16="http://schemas.microsoft.com/office/drawing/2014/main" id="{00BFC2BC-A6B2-9347-C9A8-61CD7D9F8DAA}"/>
                  </a:ext>
                </a:extLst>
              </p14:cNvPr>
              <p14:cNvContentPartPr/>
              <p14:nvPr/>
            </p14:nvContentPartPr>
            <p14:xfrm>
              <a:off x="839726" y="6441845"/>
              <a:ext cx="4266647" cy="360"/>
            </p14:xfrm>
          </p:contentPart>
        </mc:Choice>
        <mc:Fallback>
          <p:pic>
            <p:nvPicPr>
              <p:cNvPr id="18" name="Ink 17">
                <a:extLst>
                  <a:ext uri="{FF2B5EF4-FFF2-40B4-BE49-F238E27FC236}">
                    <a16:creationId xmlns:a16="http://schemas.microsoft.com/office/drawing/2014/main" id="{00BFC2BC-A6B2-9347-C9A8-61CD7D9F8DAA}"/>
                  </a:ext>
                </a:extLst>
              </p:cNvPr>
              <p:cNvPicPr/>
              <p:nvPr/>
            </p:nvPicPr>
            <p:blipFill>
              <a:blip r:embed="rId22"/>
              <a:stretch>
                <a:fillRect/>
              </a:stretch>
            </p:blipFill>
            <p:spPr>
              <a:xfrm>
                <a:off x="785686" y="6333845"/>
                <a:ext cx="4374367"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19" name="Ink 18">
                <a:extLst>
                  <a:ext uri="{FF2B5EF4-FFF2-40B4-BE49-F238E27FC236}">
                    <a16:creationId xmlns:a16="http://schemas.microsoft.com/office/drawing/2014/main" id="{CA3EE58F-29D1-AB16-6507-28EA67CE3949}"/>
                  </a:ext>
                </a:extLst>
              </p14:cNvPr>
              <p14:cNvContentPartPr/>
              <p14:nvPr/>
            </p14:nvContentPartPr>
            <p14:xfrm>
              <a:off x="799174" y="5456089"/>
              <a:ext cx="7017065" cy="360"/>
            </p14:xfrm>
          </p:contentPart>
        </mc:Choice>
        <mc:Fallback>
          <p:pic>
            <p:nvPicPr>
              <p:cNvPr id="19" name="Ink 18">
                <a:extLst>
                  <a:ext uri="{FF2B5EF4-FFF2-40B4-BE49-F238E27FC236}">
                    <a16:creationId xmlns:a16="http://schemas.microsoft.com/office/drawing/2014/main" id="{CA3EE58F-29D1-AB16-6507-28EA67CE3949}"/>
                  </a:ext>
                </a:extLst>
              </p:cNvPr>
              <p:cNvPicPr/>
              <p:nvPr/>
            </p:nvPicPr>
            <p:blipFill>
              <a:blip r:embed="rId24"/>
              <a:stretch>
                <a:fillRect/>
              </a:stretch>
            </p:blipFill>
            <p:spPr>
              <a:xfrm>
                <a:off x="745133" y="5348089"/>
                <a:ext cx="7124787"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20" name="Ink 19">
                <a:extLst>
                  <a:ext uri="{FF2B5EF4-FFF2-40B4-BE49-F238E27FC236}">
                    <a16:creationId xmlns:a16="http://schemas.microsoft.com/office/drawing/2014/main" id="{5FB40873-9F33-5464-AE5F-C6EBA2F3ED9D}"/>
                  </a:ext>
                </a:extLst>
              </p14:cNvPr>
              <p14:cNvContentPartPr/>
              <p14:nvPr/>
            </p14:nvContentPartPr>
            <p14:xfrm>
              <a:off x="793177" y="3267077"/>
              <a:ext cx="3297566" cy="360"/>
            </p14:xfrm>
          </p:contentPart>
        </mc:Choice>
        <mc:Fallback>
          <p:pic>
            <p:nvPicPr>
              <p:cNvPr id="20" name="Ink 19">
                <a:extLst>
                  <a:ext uri="{FF2B5EF4-FFF2-40B4-BE49-F238E27FC236}">
                    <a16:creationId xmlns:a16="http://schemas.microsoft.com/office/drawing/2014/main" id="{5FB40873-9F33-5464-AE5F-C6EBA2F3ED9D}"/>
                  </a:ext>
                </a:extLst>
              </p:cNvPr>
              <p:cNvPicPr/>
              <p:nvPr/>
            </p:nvPicPr>
            <p:blipFill>
              <a:blip r:embed="rId26"/>
              <a:stretch>
                <a:fillRect/>
              </a:stretch>
            </p:blipFill>
            <p:spPr>
              <a:xfrm>
                <a:off x="739136" y="3159077"/>
                <a:ext cx="3405287" cy="216000"/>
              </a:xfrm>
              <a:prstGeom prst="rect">
                <a:avLst/>
              </a:prstGeom>
            </p:spPr>
          </p:pic>
        </mc:Fallback>
      </mc:AlternateContent>
    </p:spTree>
    <p:custDataLst>
      <p:tags r:id="rId1"/>
    </p:custDataLst>
    <p:extLst>
      <p:ext uri="{BB962C8B-B14F-4D97-AF65-F5344CB8AC3E}">
        <p14:creationId xmlns:p14="http://schemas.microsoft.com/office/powerpoint/2010/main" val="26985284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97.1|42.4|42.8|47.9|0.4|82.2"/>
</p:tagLst>
</file>

<file path=ppt/tags/tag2.xml><?xml version="1.0" encoding="utf-8"?>
<p:tagLst xmlns:a="http://schemas.openxmlformats.org/drawingml/2006/main" xmlns:r="http://schemas.openxmlformats.org/officeDocument/2006/relationships" xmlns:p="http://schemas.openxmlformats.org/presentationml/2006/main">
  <p:tag name="TIMING" val="|97.1|42.4|42.8|47.9|0.4|82.2"/>
</p:tagLst>
</file>

<file path=ppt/tags/tag3.xml><?xml version="1.0" encoding="utf-8"?>
<p:tagLst xmlns:a="http://schemas.openxmlformats.org/drawingml/2006/main" xmlns:r="http://schemas.openxmlformats.org/officeDocument/2006/relationships" xmlns:p="http://schemas.openxmlformats.org/presentationml/2006/main">
  <p:tag name="TIMING" val="|97.1|42.4|42.8|47.9|0.4|82.2"/>
</p:tagLst>
</file>

<file path=ppt/tags/tag4.xml><?xml version="1.0" encoding="utf-8"?>
<p:tagLst xmlns:a="http://schemas.openxmlformats.org/drawingml/2006/main" xmlns:r="http://schemas.openxmlformats.org/officeDocument/2006/relationships" xmlns:p="http://schemas.openxmlformats.org/presentationml/2006/main">
  <p:tag name="TIMING" val="|97.1|42.4|42.8|47.9|0.4|82.2"/>
</p:tagLst>
</file>

<file path=ppt/theme/theme1.xml><?xml version="1.0" encoding="utf-8"?>
<a:theme xmlns:a="http://schemas.openxmlformats.org/drawingml/2006/main" name="Technologické centrum AV ČR – šablona prezentace">
  <a:themeElements>
    <a:clrScheme name="TC AV">
      <a:dk1>
        <a:sysClr val="windowText" lastClr="000000"/>
      </a:dk1>
      <a:lt1>
        <a:sysClr val="window" lastClr="FFFFFF"/>
      </a:lt1>
      <a:dk2>
        <a:srgbClr val="0A416E"/>
      </a:dk2>
      <a:lt2>
        <a:srgbClr val="008CCD"/>
      </a:lt2>
      <a:accent1>
        <a:srgbClr val="008CCD"/>
      </a:accent1>
      <a:accent2>
        <a:srgbClr val="0A416E"/>
      </a:accent2>
      <a:accent3>
        <a:srgbClr val="55287D"/>
      </a:accent3>
      <a:accent4>
        <a:srgbClr val="A0BE32"/>
      </a:accent4>
      <a:accent5>
        <a:srgbClr val="E6AF14"/>
      </a:accent5>
      <a:accent6>
        <a:srgbClr val="9B9BA0"/>
      </a:accent6>
      <a:hlink>
        <a:srgbClr val="0A416E"/>
      </a:hlink>
      <a:folHlink>
        <a:srgbClr val="008CCD"/>
      </a:folHlink>
    </a:clrScheme>
    <a:fontScheme name="TC AV">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sz="2000"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marL="230400" indent="-230400" algn="l">
          <a:spcBef>
            <a:spcPts val="1000"/>
          </a:spcBef>
          <a:buClr>
            <a:schemeClr val="bg2"/>
          </a:buClr>
          <a:buFont typeface="Wingdings" panose="05000000000000000000" pitchFamily="2" charset="2"/>
          <a:buChar char="§"/>
          <a:defRPr sz="20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chnologické centrum AV ČR – šablona prezentace">
  <a:themeElements>
    <a:clrScheme name="TC AV">
      <a:dk1>
        <a:sysClr val="windowText" lastClr="000000"/>
      </a:dk1>
      <a:lt1>
        <a:sysClr val="window" lastClr="FFFFFF"/>
      </a:lt1>
      <a:dk2>
        <a:srgbClr val="0A416E"/>
      </a:dk2>
      <a:lt2>
        <a:srgbClr val="008CCD"/>
      </a:lt2>
      <a:accent1>
        <a:srgbClr val="008CCD"/>
      </a:accent1>
      <a:accent2>
        <a:srgbClr val="0A416E"/>
      </a:accent2>
      <a:accent3>
        <a:srgbClr val="55287D"/>
      </a:accent3>
      <a:accent4>
        <a:srgbClr val="A0BE32"/>
      </a:accent4>
      <a:accent5>
        <a:srgbClr val="E6AF14"/>
      </a:accent5>
      <a:accent6>
        <a:srgbClr val="9B9BA0"/>
      </a:accent6>
      <a:hlink>
        <a:srgbClr val="0A416E"/>
      </a:hlink>
      <a:folHlink>
        <a:srgbClr val="008CCD"/>
      </a:folHlink>
    </a:clrScheme>
    <a:fontScheme name="TC AV">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sz="2000"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marL="230400" indent="-230400" algn="l">
          <a:spcBef>
            <a:spcPts val="1000"/>
          </a:spcBef>
          <a:buClr>
            <a:schemeClr val="bg2"/>
          </a:buClr>
          <a:buFont typeface="Wingdings" panose="05000000000000000000" pitchFamily="2" charset="2"/>
          <a:buChar char="§"/>
          <a:defRPr sz="20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TC AV">
      <a:dk1>
        <a:sysClr val="windowText" lastClr="000000"/>
      </a:dk1>
      <a:lt1>
        <a:sysClr val="window" lastClr="FFFFFF"/>
      </a:lt1>
      <a:dk2>
        <a:srgbClr val="0A416E"/>
      </a:dk2>
      <a:lt2>
        <a:srgbClr val="008CCD"/>
      </a:lt2>
      <a:accent1>
        <a:srgbClr val="008CCD"/>
      </a:accent1>
      <a:accent2>
        <a:srgbClr val="0A416E"/>
      </a:accent2>
      <a:accent3>
        <a:srgbClr val="55287D"/>
      </a:accent3>
      <a:accent4>
        <a:srgbClr val="A0BE32"/>
      </a:accent4>
      <a:accent5>
        <a:srgbClr val="E6AF14"/>
      </a:accent5>
      <a:accent6>
        <a:srgbClr val="9B9BA0"/>
      </a:accent6>
      <a:hlink>
        <a:srgbClr val="0A416E"/>
      </a:hlink>
      <a:folHlink>
        <a:srgbClr val="008CCD"/>
      </a:folHlink>
    </a:clrScheme>
    <a:fontScheme name="TC AV">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tiv Office">
  <a:themeElements>
    <a:clrScheme name="TC AV">
      <a:dk1>
        <a:sysClr val="windowText" lastClr="000000"/>
      </a:dk1>
      <a:lt1>
        <a:sysClr val="window" lastClr="FFFFFF"/>
      </a:lt1>
      <a:dk2>
        <a:srgbClr val="0A416E"/>
      </a:dk2>
      <a:lt2>
        <a:srgbClr val="008CCD"/>
      </a:lt2>
      <a:accent1>
        <a:srgbClr val="008CCD"/>
      </a:accent1>
      <a:accent2>
        <a:srgbClr val="0A416E"/>
      </a:accent2>
      <a:accent3>
        <a:srgbClr val="55287D"/>
      </a:accent3>
      <a:accent4>
        <a:srgbClr val="A0BE32"/>
      </a:accent4>
      <a:accent5>
        <a:srgbClr val="E6AF14"/>
      </a:accent5>
      <a:accent6>
        <a:srgbClr val="9B9BA0"/>
      </a:accent6>
      <a:hlink>
        <a:srgbClr val="0A416E"/>
      </a:hlink>
      <a:folHlink>
        <a:srgbClr val="008CCD"/>
      </a:folHlink>
    </a:clrScheme>
    <a:fontScheme name="TC AV">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C AV">
    <a:dk1>
      <a:sysClr val="windowText" lastClr="000000"/>
    </a:dk1>
    <a:lt1>
      <a:sysClr val="window" lastClr="FFFFFF"/>
    </a:lt1>
    <a:dk2>
      <a:srgbClr val="0A416E"/>
    </a:dk2>
    <a:lt2>
      <a:srgbClr val="008CCD"/>
    </a:lt2>
    <a:accent1>
      <a:srgbClr val="008CCD"/>
    </a:accent1>
    <a:accent2>
      <a:srgbClr val="0A416E"/>
    </a:accent2>
    <a:accent3>
      <a:srgbClr val="55287D"/>
    </a:accent3>
    <a:accent4>
      <a:srgbClr val="A0BE32"/>
    </a:accent4>
    <a:accent5>
      <a:srgbClr val="E6AF14"/>
    </a:accent5>
    <a:accent6>
      <a:srgbClr val="9B9BA0"/>
    </a:accent6>
    <a:hlink>
      <a:srgbClr val="0A416E"/>
    </a:hlink>
    <a:folHlink>
      <a:srgbClr val="008CCD"/>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0ad6c27-022a-45db-8821-272271777d2d">
      <Terms xmlns="http://schemas.microsoft.com/office/infopath/2007/PartnerControls"/>
    </lcf76f155ced4ddcb4097134ff3c332f>
    <TaxCatchAll xmlns="bd4eae9a-d96d-4e70-a5d8-5d93cade5384" xsi:nil="true"/>
    <SharedWithUsers xmlns="bd4eae9a-d96d-4e70-a5d8-5d93cade5384">
      <UserInfo>
        <DisplayName>Pracna Petr TC</DisplayName>
        <AccountId>58</AccountId>
        <AccountType/>
      </UserInfo>
      <UserInfo>
        <DisplayName>Vlkova Michaela TC</DisplayName>
        <AccountId>44</AccountId>
        <AccountType/>
      </UserInfo>
      <UserInfo>
        <DisplayName>Mirovsky Ondrej TC</DisplayName>
        <AccountId>129</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BDBFCB7B0B516646A7184EB476BD20CD" ma:contentTypeVersion="15" ma:contentTypeDescription="Vytvoří nový dokument" ma:contentTypeScope="" ma:versionID="cb24f3d7731d0f9f757af662b81392d3">
  <xsd:schema xmlns:xsd="http://www.w3.org/2001/XMLSchema" xmlns:xs="http://www.w3.org/2001/XMLSchema" xmlns:p="http://schemas.microsoft.com/office/2006/metadata/properties" xmlns:ns2="a0ad6c27-022a-45db-8821-272271777d2d" xmlns:ns3="bd4eae9a-d96d-4e70-a5d8-5d93cade5384" targetNamespace="http://schemas.microsoft.com/office/2006/metadata/properties" ma:root="true" ma:fieldsID="113a88916ee5998fdef95fe3c53254bc" ns2:_="" ns3:_="">
    <xsd:import namespace="a0ad6c27-022a-45db-8821-272271777d2d"/>
    <xsd:import namespace="bd4eae9a-d96d-4e70-a5d8-5d93cade5384"/>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OCR"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ad6c27-022a-45db-8821-272271777d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Značky obrázků" ma:readOnly="false" ma:fieldId="{5cf76f15-5ced-4ddc-b409-7134ff3c332f}" ma:taxonomyMulti="true" ma:sspId="b119855f-cfdc-4d27-a71e-8010d6e4b2ce"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20"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4eae9a-d96d-4e70-a5d8-5d93cade5384"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dfd8b33-c13f-4831-96f2-89b137aafb17}" ma:internalName="TaxCatchAll" ma:showField="CatchAllData" ma:web="bd4eae9a-d96d-4e70-a5d8-5d93cade5384">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dílené s podrobnostm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1D19D8-112A-4D71-8665-15E3D993B858}">
  <ds:schemaRefs>
    <ds:schemaRef ds:uri="a0ad6c27-022a-45db-8821-272271777d2d"/>
    <ds:schemaRef ds:uri="bd4eae9a-d96d-4e70-a5d8-5d93cade538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33F438A-734C-4F05-95A8-B163D009FE6C}">
  <ds:schemaRefs>
    <ds:schemaRef ds:uri="http://schemas.microsoft.com/sharepoint/v3/contenttype/forms"/>
  </ds:schemaRefs>
</ds:datastoreItem>
</file>

<file path=customXml/itemProps3.xml><?xml version="1.0" encoding="utf-8"?>
<ds:datastoreItem xmlns:ds="http://schemas.openxmlformats.org/officeDocument/2006/customXml" ds:itemID="{391CBD71-FA2F-480F-9D72-A9EE700C1AC3}">
  <ds:schemaRefs>
    <ds:schemaRef ds:uri="a0ad6c27-022a-45db-8821-272271777d2d"/>
    <ds:schemaRef ds:uri="bd4eae9a-d96d-4e70-a5d8-5d93cade538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60</Slides>
  <Notes>19</Notes>
  <HiddenSlides>0</HiddenSlides>
  <ScaleCrop>false</ScaleCrop>
  <HeadingPairs>
    <vt:vector size="4" baseType="variant">
      <vt:variant>
        <vt:lpstr>Theme</vt:lpstr>
      </vt:variant>
      <vt:variant>
        <vt:i4>2</vt:i4>
      </vt:variant>
      <vt:variant>
        <vt:lpstr>Slide Titles</vt:lpstr>
      </vt:variant>
      <vt:variant>
        <vt:i4>60</vt:i4>
      </vt:variant>
    </vt:vector>
  </HeadingPairs>
  <TitlesOfParts>
    <vt:vector size="62" baseType="lpstr">
      <vt:lpstr>Technologické centrum AV ČR – šablona prezentace</vt:lpstr>
      <vt:lpstr>1_Technologické centrum AV ČR – šablona prezentace</vt:lpstr>
      <vt:lpstr>Horizont evropa klastr 3 – Bezpečnost Klastr 4 – Digitalizace, průmysl a vesmír  klastr 5 – Klima, energetika a mobilita </vt:lpstr>
      <vt:lpstr>   Pilíře programu horizont Evropa</vt:lpstr>
      <vt:lpstr>Služby TC pro žadatele – oddělení NICER</vt:lpstr>
      <vt:lpstr>Národní portál Horizont Evropa</vt:lpstr>
      <vt:lpstr>Časový přehled uzávěrek výzev HORIZON-2024</vt:lpstr>
      <vt:lpstr>Evropská partnerství (49)</vt:lpstr>
      <vt:lpstr>Horizont evropa klastr 3  bezpečnost občanů                   ve společnosti</vt:lpstr>
      <vt:lpstr>PowerPoint Presentation</vt:lpstr>
      <vt:lpstr>Klastr 3 – bezpečnost  </vt:lpstr>
      <vt:lpstr>Klastr 3 – bezpečnost  </vt:lpstr>
      <vt:lpstr>Horizont evropa klastr 4  Digitalizace, průmysl  a Vesmír</vt:lpstr>
      <vt:lpstr>PowerPoint Presentation</vt:lpstr>
      <vt:lpstr>Výzvy roku 2024 v klastru 4</vt:lpstr>
      <vt:lpstr>Výzvy roku 2024 v klastru 4 - průmysl (07/02/24)</vt:lpstr>
      <vt:lpstr>Výzvy roku 2024 v klastru 4</vt:lpstr>
      <vt:lpstr>Další iniciativy - ERA-NET Cofund </vt:lpstr>
      <vt:lpstr>Klastr 4 – digitalizace </vt:lpstr>
      <vt:lpstr>Klastr 4 – digitalizace </vt:lpstr>
      <vt:lpstr>EU Space policy</vt:lpstr>
      <vt:lpstr>SPACE - 2024</vt:lpstr>
      <vt:lpstr>Delegováno na EUSPA</vt:lpstr>
      <vt:lpstr>delegováno na ESA</vt:lpstr>
      <vt:lpstr>Delegováno na EUSPA </vt:lpstr>
      <vt:lpstr>Horizont evropa klastr 5 – klima, energetika a mobilita</vt:lpstr>
      <vt:lpstr>cluster 5 Work programme for 2023-2024</vt:lpstr>
      <vt:lpstr>Summary of 2024 calls</vt:lpstr>
      <vt:lpstr>Destination 1</vt:lpstr>
      <vt:lpstr>Climate sciences and responses for the transformation towards climate neutrality</vt:lpstr>
      <vt:lpstr>Destination 2</vt:lpstr>
      <vt:lpstr>Cross-sectoral solutions for the climate transition</vt:lpstr>
      <vt:lpstr>Destination 3</vt:lpstr>
      <vt:lpstr>Sustainable, secure and competitive energy supply - 1</vt:lpstr>
      <vt:lpstr>Sustainable, secure and competitive energy supply - 2</vt:lpstr>
      <vt:lpstr>Destination 4</vt:lpstr>
      <vt:lpstr>Efficient, sustainable and inclusive energy use - 1</vt:lpstr>
      <vt:lpstr>Efficient, sustainable and inclusive energy use - 2</vt:lpstr>
      <vt:lpstr>Destination 5</vt:lpstr>
      <vt:lpstr>CLEAN AND COMPETITIVE SOLUTIONS FOR ALL TRANSPORT MODES</vt:lpstr>
      <vt:lpstr>CLEAN AND COMPETITIVE SOLUTIONS FOR ALL TRANSPORT MODES - examples</vt:lpstr>
      <vt:lpstr>Destination 6</vt:lpstr>
      <vt:lpstr>SAFE, RESILIENT TRANSPORT AND SMART MOBILITY FOR PASSENGERS ANG GOODS</vt:lpstr>
      <vt:lpstr>SAFE, RESILIENT TRANSPORT AND SMART MOBILITY FOR PASSENGERS ANG GOODS - examples</vt:lpstr>
      <vt:lpstr>Výzvy EIC 2024</vt:lpstr>
      <vt:lpstr>   Pilíře programu horizont Evropa</vt:lpstr>
      <vt:lpstr>hlavní programy Eic</vt:lpstr>
      <vt:lpstr>eic pathfinder</vt:lpstr>
      <vt:lpstr>pathfinder challenges 2024</vt:lpstr>
      <vt:lpstr>eic transition</vt:lpstr>
      <vt:lpstr>EIC Accelerator</vt:lpstr>
      <vt:lpstr>Accelerator Challenges 2024</vt:lpstr>
      <vt:lpstr>Výzva hop on</vt:lpstr>
      <vt:lpstr>Co je hop on?</vt:lpstr>
      <vt:lpstr>hop on: dosavadní výzvy, Účast ČR</vt:lpstr>
      <vt:lpstr>Dosavadní zkušenost</vt:lpstr>
      <vt:lpstr>Novinky</vt:lpstr>
      <vt:lpstr>Koncept „Societal readiness“ (SR)</vt:lpstr>
      <vt:lpstr>Financování formou Lump sum</vt:lpstr>
      <vt:lpstr>proposal pre-screening</vt:lpstr>
      <vt:lpstr>Cestovní granty </vt:lpstr>
      <vt:lpstr>Pro další spolupráci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Technologické centrum AV ČR</dc:title>
  <dc:creator>odprezentuj</dc:creator>
  <cp:revision>1</cp:revision>
  <cp:lastPrinted>2023-10-19T13:35:07Z</cp:lastPrinted>
  <dcterms:created xsi:type="dcterms:W3CDTF">2021-02-17T15:32:44Z</dcterms:created>
  <dcterms:modified xsi:type="dcterms:W3CDTF">2024-01-18T14:49:16Z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0x010100BDBFCB7B0B516646A7184EB476BD20CD</vt:lpwstr>
  </property>
  <property fmtid="{D5CDD505-2E9C-101B-9397-08002B2CF9AE}" pid="3" name="MediaServiceImageTags">
    <vt:lpwstr/>
  </property>
</Properties>
</file>